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8" r:id="rId2"/>
    <p:sldId id="280" r:id="rId3"/>
    <p:sldId id="267" r:id="rId4"/>
    <p:sldId id="281" r:id="rId5"/>
    <p:sldId id="263" r:id="rId6"/>
    <p:sldId id="282" r:id="rId7"/>
    <p:sldId id="284" r:id="rId8"/>
    <p:sldId id="283" r:id="rId9"/>
    <p:sldId id="260" r:id="rId10"/>
    <p:sldId id="285" r:id="rId11"/>
    <p:sldId id="290" r:id="rId12"/>
    <p:sldId id="289" r:id="rId13"/>
    <p:sldId id="274" r:id="rId14"/>
    <p:sldId id="288" r:id="rId15"/>
    <p:sldId id="279" r:id="rId16"/>
    <p:sldId id="286" r:id="rId17"/>
    <p:sldId id="266" r:id="rId18"/>
    <p:sldId id="287" r:id="rId19"/>
    <p:sldId id="277" r:id="rId20"/>
    <p:sldId id="275" r:id="rId21"/>
  </p:sldIdLst>
  <p:sldSz cx="9144000" cy="6858000" type="screen4x3"/>
  <p:notesSz cx="7053263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674" autoAdjust="0"/>
    <p:restoredTop sz="82496" autoAdjust="0"/>
  </p:normalViewPr>
  <p:slideViewPr>
    <p:cSldViewPr snapToGrid="0" snapToObjects="1" showGuides="1">
      <p:cViewPr varScale="1">
        <p:scale>
          <a:sx n="89" d="100"/>
          <a:sy n="89" d="100"/>
        </p:scale>
        <p:origin x="84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National Average Salaries</a:t>
            </a:r>
          </a:p>
          <a:p>
            <a:pPr>
              <a:defRPr/>
            </a:pPr>
            <a:r>
              <a:rPr lang="en-US" sz="1400" i="1" dirty="0"/>
              <a:t>Source:</a:t>
            </a:r>
            <a:r>
              <a:rPr lang="en-US" sz="1400" i="1" baseline="0" dirty="0"/>
              <a:t> Bureau of Labor Statistics</a:t>
            </a:r>
            <a:endParaRPr lang="en-US" sz="1400" i="1" dirty="0"/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National Average Salaries</c:v>
                </c:pt>
              </c:strCache>
            </c:strRef>
          </c:tx>
          <c:invertIfNegative val="0"/>
          <c:cat>
            <c:strRef>
              <c:f>Sheet1!$A$2:$A$13</c:f>
              <c:strCache>
                <c:ptCount val="12"/>
                <c:pt idx="0">
                  <c:v>HVAC Technician</c:v>
                </c:pt>
                <c:pt idx="1">
                  <c:v>Sheet Metal Worker</c:v>
                </c:pt>
                <c:pt idx="2">
                  <c:v>Plumbing Technician</c:v>
                </c:pt>
                <c:pt idx="3">
                  <c:v>Mechanical Drafter</c:v>
                </c:pt>
                <c:pt idx="4">
                  <c:v>Inspector</c:v>
                </c:pt>
                <c:pt idx="5">
                  <c:v>Estimator</c:v>
                </c:pt>
                <c:pt idx="6">
                  <c:v>Foreman</c:v>
                </c:pt>
                <c:pt idx="7">
                  <c:v>Sales Rep, Wholesale/Manufacturer</c:v>
                </c:pt>
                <c:pt idx="8">
                  <c:v>Mechanical Engineer</c:v>
                </c:pt>
                <c:pt idx="9">
                  <c:v>Construction Manager</c:v>
                </c:pt>
                <c:pt idx="10">
                  <c:v>General/Operations Manager</c:v>
                </c:pt>
                <c:pt idx="11">
                  <c:v>Business Owner</c:v>
                </c:pt>
              </c:strCache>
            </c:strRef>
          </c:cat>
          <c:val>
            <c:numRef>
              <c:f>Sheet1!$B$2:$B$13</c:f>
              <c:numCache>
                <c:formatCode>"$"#,##0_);[Red]\("$"#,##0\)</c:formatCode>
                <c:ptCount val="12"/>
                <c:pt idx="0">
                  <c:v>50160</c:v>
                </c:pt>
                <c:pt idx="1">
                  <c:v>52710</c:v>
                </c:pt>
                <c:pt idx="2">
                  <c:v>58150</c:v>
                </c:pt>
                <c:pt idx="3">
                  <c:v>58150</c:v>
                </c:pt>
                <c:pt idx="4">
                  <c:v>59700</c:v>
                </c:pt>
                <c:pt idx="5">
                  <c:v>68310</c:v>
                </c:pt>
                <c:pt idx="6">
                  <c:v>65840</c:v>
                </c:pt>
                <c:pt idx="7">
                  <c:v>91830</c:v>
                </c:pt>
                <c:pt idx="8">
                  <c:v>87140</c:v>
                </c:pt>
                <c:pt idx="9">
                  <c:v>103110</c:v>
                </c:pt>
                <c:pt idx="10">
                  <c:v>132680</c:v>
                </c:pt>
                <c:pt idx="11">
                  <c:v>200000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1E-104A-911A-A4055EF520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52545808"/>
        <c:axId val="452546200"/>
      </c:barChart>
      <c:catAx>
        <c:axId val="45254580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452546200"/>
        <c:crosses val="autoZero"/>
        <c:auto val="1"/>
        <c:lblAlgn val="ctr"/>
        <c:lblOffset val="100"/>
        <c:noMultiLvlLbl val="0"/>
      </c:catAx>
      <c:valAx>
        <c:axId val="452546200"/>
        <c:scaling>
          <c:orientation val="minMax"/>
        </c:scaling>
        <c:delete val="0"/>
        <c:axPos val="b"/>
        <c:majorGridlines/>
        <c:numFmt formatCode="&quot;$&quot;#,##0_);[Red]\(&quot;$&quot;#,##0\)" sourceLinked="1"/>
        <c:majorTickMark val="out"/>
        <c:minorTickMark val="none"/>
        <c:tickLblPos val="nextTo"/>
        <c:crossAx val="4525458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Current Industry Workforce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Plumbing</c:v>
                </c:pt>
                <c:pt idx="1">
                  <c:v>HVAC</c:v>
                </c:pt>
              </c:strCache>
            </c:strRef>
          </c:cat>
          <c:val>
            <c:numRef>
              <c:f>Sheet1!$B$2:$B$3</c:f>
              <c:numCache>
                <c:formatCode>#,##0</c:formatCode>
                <c:ptCount val="2"/>
                <c:pt idx="0">
                  <c:v>500300</c:v>
                </c:pt>
                <c:pt idx="1">
                  <c:v>367900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79-8749-8451-1AAA364D868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Projected Workforce Needed by 2028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Plumbing</c:v>
                </c:pt>
                <c:pt idx="1">
                  <c:v>HVAC</c:v>
                </c:pt>
              </c:strCache>
            </c:strRef>
          </c:cat>
          <c:val>
            <c:numRef>
              <c:f>Sheet1!$C$2:$C$3</c:f>
              <c:numCache>
                <c:formatCode>#,##0</c:formatCode>
                <c:ptCount val="2"/>
                <c:pt idx="0">
                  <c:v>568600</c:v>
                </c:pt>
                <c:pt idx="1">
                  <c:v>414200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779-8749-8451-1AAA364D86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54182120"/>
        <c:axId val="454182512"/>
      </c:barChart>
      <c:catAx>
        <c:axId val="4541821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54182512"/>
        <c:crosses val="autoZero"/>
        <c:auto val="1"/>
        <c:lblAlgn val="ctr"/>
        <c:lblOffset val="100"/>
        <c:noMultiLvlLbl val="0"/>
      </c:catAx>
      <c:valAx>
        <c:axId val="454182512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45418212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8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472E3B-201A-4256-B571-9A57419325DB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7AF9A54-E7DC-4638-ADBA-4028EA43D1EF}">
      <dgm:prSet phldrT="[Text]"/>
      <dgm:spPr/>
      <dgm:t>
        <a:bodyPr/>
        <a:lstStyle/>
        <a:p>
          <a:r>
            <a:rPr lang="en-US" dirty="0"/>
            <a:t>College</a:t>
          </a:r>
        </a:p>
      </dgm:t>
    </dgm:pt>
    <dgm:pt modelId="{64DBE5EC-99B8-44EB-8DCA-B2E847A9ECA6}" type="parTrans" cxnId="{560FCD51-19CC-44C3-A1B4-4A5EAF49B042}">
      <dgm:prSet/>
      <dgm:spPr/>
      <dgm:t>
        <a:bodyPr/>
        <a:lstStyle/>
        <a:p>
          <a:endParaRPr lang="en-US"/>
        </a:p>
      </dgm:t>
    </dgm:pt>
    <dgm:pt modelId="{D6F87541-7517-4052-AB85-59DFDCFED4AF}" type="sibTrans" cxnId="{560FCD51-19CC-44C3-A1B4-4A5EAF49B042}">
      <dgm:prSet/>
      <dgm:spPr/>
      <dgm:t>
        <a:bodyPr/>
        <a:lstStyle/>
        <a:p>
          <a:endParaRPr lang="en-US"/>
        </a:p>
      </dgm:t>
    </dgm:pt>
    <dgm:pt modelId="{25F91A22-0FB1-441D-9AFC-387F9EBF7037}">
      <dgm:prSet phldrT="[Text]"/>
      <dgm:spPr/>
      <dgm:t>
        <a:bodyPr/>
        <a:lstStyle/>
        <a:p>
          <a:r>
            <a:rPr lang="en-US" dirty="0"/>
            <a:t>Military</a:t>
          </a:r>
        </a:p>
      </dgm:t>
    </dgm:pt>
    <dgm:pt modelId="{CB5F4D65-2DC8-4C1D-9D38-935F912F7C1B}" type="parTrans" cxnId="{E5F89BD2-EBB4-4228-9D4D-769DC5B56626}">
      <dgm:prSet/>
      <dgm:spPr/>
      <dgm:t>
        <a:bodyPr/>
        <a:lstStyle/>
        <a:p>
          <a:endParaRPr lang="en-US"/>
        </a:p>
      </dgm:t>
    </dgm:pt>
    <dgm:pt modelId="{5723D39D-6833-44DE-8496-05C23BF70B34}" type="sibTrans" cxnId="{E5F89BD2-EBB4-4228-9D4D-769DC5B56626}">
      <dgm:prSet/>
      <dgm:spPr/>
      <dgm:t>
        <a:bodyPr/>
        <a:lstStyle/>
        <a:p>
          <a:endParaRPr lang="en-US"/>
        </a:p>
      </dgm:t>
    </dgm:pt>
    <dgm:pt modelId="{0E962AD3-8F60-4248-B665-33475415644B}">
      <dgm:prSet phldrT="[Text]"/>
      <dgm:spPr/>
      <dgm:t>
        <a:bodyPr/>
        <a:lstStyle/>
        <a:p>
          <a:r>
            <a:rPr lang="en-US" dirty="0"/>
            <a:t>Work</a:t>
          </a:r>
        </a:p>
      </dgm:t>
    </dgm:pt>
    <dgm:pt modelId="{C7B79A34-395D-4726-9DB6-BD11069B4B41}" type="parTrans" cxnId="{D6E8EBA1-DC1F-4EE4-9008-06882EE8A4FA}">
      <dgm:prSet/>
      <dgm:spPr/>
      <dgm:t>
        <a:bodyPr/>
        <a:lstStyle/>
        <a:p>
          <a:endParaRPr lang="en-US"/>
        </a:p>
      </dgm:t>
    </dgm:pt>
    <dgm:pt modelId="{71477269-12A8-469B-8A7F-BE21DC8175CE}" type="sibTrans" cxnId="{D6E8EBA1-DC1F-4EE4-9008-06882EE8A4FA}">
      <dgm:prSet/>
      <dgm:spPr/>
      <dgm:t>
        <a:bodyPr/>
        <a:lstStyle/>
        <a:p>
          <a:endParaRPr lang="en-US"/>
        </a:p>
      </dgm:t>
    </dgm:pt>
    <dgm:pt modelId="{B7C10A12-52CF-4497-A5B8-3BE8B88F70A7}">
      <dgm:prSet phldrT="[Text]"/>
      <dgm:spPr/>
      <dgm:t>
        <a:bodyPr/>
        <a:lstStyle/>
        <a:p>
          <a:r>
            <a:rPr lang="en-US" dirty="0"/>
            <a:t>Community College/Technical School</a:t>
          </a:r>
        </a:p>
      </dgm:t>
    </dgm:pt>
    <dgm:pt modelId="{DF6D92CF-0313-4A96-9EB3-47FA690BCAE2}" type="parTrans" cxnId="{E009EE13-1B3D-4110-BD17-6381E0F0B8FF}">
      <dgm:prSet/>
      <dgm:spPr/>
      <dgm:t>
        <a:bodyPr/>
        <a:lstStyle/>
        <a:p>
          <a:endParaRPr lang="en-US"/>
        </a:p>
      </dgm:t>
    </dgm:pt>
    <dgm:pt modelId="{CE742E12-9BEA-415F-863D-11B51ACD6168}" type="sibTrans" cxnId="{E009EE13-1B3D-4110-BD17-6381E0F0B8FF}">
      <dgm:prSet/>
      <dgm:spPr/>
      <dgm:t>
        <a:bodyPr/>
        <a:lstStyle/>
        <a:p>
          <a:endParaRPr lang="en-US"/>
        </a:p>
      </dgm:t>
    </dgm:pt>
    <dgm:pt modelId="{7079833B-2171-4B47-B91F-FA4C6FC3D4E8}">
      <dgm:prSet/>
      <dgm:spPr/>
      <dgm:t>
        <a:bodyPr/>
        <a:lstStyle/>
        <a:p>
          <a:r>
            <a:rPr lang="en-US" dirty="0"/>
            <a:t>Minimum 4 year commitment</a:t>
          </a:r>
        </a:p>
      </dgm:t>
    </dgm:pt>
    <dgm:pt modelId="{44D226AE-A985-4952-904F-65C389BAA729}" type="parTrans" cxnId="{D232B50A-7EFD-41DB-8539-EED8950EB50F}">
      <dgm:prSet/>
      <dgm:spPr/>
      <dgm:t>
        <a:bodyPr/>
        <a:lstStyle/>
        <a:p>
          <a:endParaRPr lang="en-US"/>
        </a:p>
      </dgm:t>
    </dgm:pt>
    <dgm:pt modelId="{3D5C5EA3-9EC6-4E40-B331-7FA68CE6A9AB}" type="sibTrans" cxnId="{D232B50A-7EFD-41DB-8539-EED8950EB50F}">
      <dgm:prSet/>
      <dgm:spPr/>
      <dgm:t>
        <a:bodyPr/>
        <a:lstStyle/>
        <a:p>
          <a:endParaRPr lang="en-US"/>
        </a:p>
      </dgm:t>
    </dgm:pt>
    <dgm:pt modelId="{19254296-136E-4809-8046-7E4EF6C1FE87}">
      <dgm:prSet/>
      <dgm:spPr/>
      <dgm:t>
        <a:bodyPr/>
        <a:lstStyle/>
        <a:p>
          <a:r>
            <a:rPr lang="en-US" dirty="0"/>
            <a:t>Significant expense</a:t>
          </a:r>
        </a:p>
      </dgm:t>
    </dgm:pt>
    <dgm:pt modelId="{3AE22A3C-A05C-496E-96A5-2CD32D531804}" type="parTrans" cxnId="{684DDB7D-EBF7-43DC-A26A-E0C16A043666}">
      <dgm:prSet/>
      <dgm:spPr/>
      <dgm:t>
        <a:bodyPr/>
        <a:lstStyle/>
        <a:p>
          <a:endParaRPr lang="en-US"/>
        </a:p>
      </dgm:t>
    </dgm:pt>
    <dgm:pt modelId="{2B2F209D-E3D2-4B06-A38E-39ADE5FB5A30}" type="sibTrans" cxnId="{684DDB7D-EBF7-43DC-A26A-E0C16A043666}">
      <dgm:prSet/>
      <dgm:spPr/>
      <dgm:t>
        <a:bodyPr/>
        <a:lstStyle/>
        <a:p>
          <a:endParaRPr lang="en-US"/>
        </a:p>
      </dgm:t>
    </dgm:pt>
    <dgm:pt modelId="{8C1CFF22-62CE-45CF-ADA1-BA6137E40CEA}">
      <dgm:prSet/>
      <dgm:spPr/>
      <dgm:t>
        <a:bodyPr/>
        <a:lstStyle/>
        <a:p>
          <a:r>
            <a:rPr lang="en-US" dirty="0"/>
            <a:t>Many career options</a:t>
          </a:r>
        </a:p>
      </dgm:t>
    </dgm:pt>
    <dgm:pt modelId="{35BCD25F-4211-4E8E-AE15-80958859CBB7}" type="parTrans" cxnId="{FDE5B438-DBDF-4DB2-809D-201FDE301EEA}">
      <dgm:prSet/>
      <dgm:spPr/>
      <dgm:t>
        <a:bodyPr/>
        <a:lstStyle/>
        <a:p>
          <a:endParaRPr lang="en-US"/>
        </a:p>
      </dgm:t>
    </dgm:pt>
    <dgm:pt modelId="{8446A671-A617-4415-A353-859AA63D779E}" type="sibTrans" cxnId="{FDE5B438-DBDF-4DB2-809D-201FDE301EEA}">
      <dgm:prSet/>
      <dgm:spPr/>
      <dgm:t>
        <a:bodyPr/>
        <a:lstStyle/>
        <a:p>
          <a:endParaRPr lang="en-US"/>
        </a:p>
      </dgm:t>
    </dgm:pt>
    <dgm:pt modelId="{3B8CCD38-3933-4875-A747-5751967E15B1}">
      <dgm:prSet/>
      <dgm:spPr/>
      <dgm:t>
        <a:bodyPr/>
        <a:lstStyle/>
        <a:p>
          <a:r>
            <a:rPr lang="en-US" dirty="0"/>
            <a:t>College needed to become an officer</a:t>
          </a:r>
        </a:p>
      </dgm:t>
    </dgm:pt>
    <dgm:pt modelId="{C81B0A8D-4F79-49D6-B229-6FB40FCAEF33}" type="parTrans" cxnId="{331C9DF8-A297-4137-82D9-F84132A09CEE}">
      <dgm:prSet/>
      <dgm:spPr/>
      <dgm:t>
        <a:bodyPr/>
        <a:lstStyle/>
        <a:p>
          <a:endParaRPr lang="en-US"/>
        </a:p>
      </dgm:t>
    </dgm:pt>
    <dgm:pt modelId="{48B61C0F-14AB-4F07-8D8A-0FEB905FDB15}" type="sibTrans" cxnId="{331C9DF8-A297-4137-82D9-F84132A09CEE}">
      <dgm:prSet/>
      <dgm:spPr/>
      <dgm:t>
        <a:bodyPr/>
        <a:lstStyle/>
        <a:p>
          <a:endParaRPr lang="en-US"/>
        </a:p>
      </dgm:t>
    </dgm:pt>
    <dgm:pt modelId="{B26F6EB9-D9A1-4F6B-B814-DF4A6EE6B028}">
      <dgm:prSet/>
      <dgm:spPr/>
      <dgm:t>
        <a:bodyPr/>
        <a:lstStyle/>
        <a:p>
          <a:r>
            <a:rPr lang="en-US" dirty="0"/>
            <a:t>Options may be limited</a:t>
          </a:r>
        </a:p>
      </dgm:t>
    </dgm:pt>
    <dgm:pt modelId="{97A9951F-81CE-4766-94E3-C5DE15BA6662}" type="parTrans" cxnId="{AEF32B08-9550-4129-A3F3-773068B6BE7A}">
      <dgm:prSet/>
      <dgm:spPr/>
      <dgm:t>
        <a:bodyPr/>
        <a:lstStyle/>
        <a:p>
          <a:endParaRPr lang="en-US"/>
        </a:p>
      </dgm:t>
    </dgm:pt>
    <dgm:pt modelId="{3A5A0091-2059-49C1-B300-2FB043228B00}" type="sibTrans" cxnId="{AEF32B08-9550-4129-A3F3-773068B6BE7A}">
      <dgm:prSet/>
      <dgm:spPr/>
      <dgm:t>
        <a:bodyPr/>
        <a:lstStyle/>
        <a:p>
          <a:endParaRPr lang="en-US"/>
        </a:p>
      </dgm:t>
    </dgm:pt>
    <dgm:pt modelId="{AC16FD3F-E00E-4F0B-B95C-52B86DC88A8D}">
      <dgm:prSet/>
      <dgm:spPr/>
      <dgm:t>
        <a:bodyPr/>
        <a:lstStyle/>
        <a:p>
          <a:r>
            <a:rPr lang="en-US" dirty="0"/>
            <a:t>Income may be limited</a:t>
          </a:r>
        </a:p>
      </dgm:t>
    </dgm:pt>
    <dgm:pt modelId="{3FF8F888-9C20-45D5-A0C9-C44132A25982}" type="parTrans" cxnId="{D12BEFAC-DCFB-4759-A4D7-6C840D9C4944}">
      <dgm:prSet/>
      <dgm:spPr/>
      <dgm:t>
        <a:bodyPr/>
        <a:lstStyle/>
        <a:p>
          <a:endParaRPr lang="en-US"/>
        </a:p>
      </dgm:t>
    </dgm:pt>
    <dgm:pt modelId="{16A47B62-03F6-4EA5-A3DE-D3D194A64A8F}" type="sibTrans" cxnId="{D12BEFAC-DCFB-4759-A4D7-6C840D9C4944}">
      <dgm:prSet/>
      <dgm:spPr/>
      <dgm:t>
        <a:bodyPr/>
        <a:lstStyle/>
        <a:p>
          <a:endParaRPr lang="en-US"/>
        </a:p>
      </dgm:t>
    </dgm:pt>
    <dgm:pt modelId="{F498F04D-8C76-491D-AB34-5208C57E16A0}">
      <dgm:prSet/>
      <dgm:spPr/>
      <dgm:t>
        <a:bodyPr/>
        <a:lstStyle/>
        <a:p>
          <a:r>
            <a:rPr lang="en-US" dirty="0"/>
            <a:t>Shorter time commitment</a:t>
          </a:r>
        </a:p>
      </dgm:t>
    </dgm:pt>
    <dgm:pt modelId="{26C09DE7-B2D5-4898-8041-C5BDBE3D3E90}" type="parTrans" cxnId="{75088B46-0ABF-45B6-8BC7-93937524D017}">
      <dgm:prSet/>
      <dgm:spPr/>
      <dgm:t>
        <a:bodyPr/>
        <a:lstStyle/>
        <a:p>
          <a:endParaRPr lang="en-US"/>
        </a:p>
      </dgm:t>
    </dgm:pt>
    <dgm:pt modelId="{CF423EC6-CF3B-4520-8945-5587A71E122C}" type="sibTrans" cxnId="{75088B46-0ABF-45B6-8BC7-93937524D017}">
      <dgm:prSet/>
      <dgm:spPr/>
      <dgm:t>
        <a:bodyPr/>
        <a:lstStyle/>
        <a:p>
          <a:endParaRPr lang="en-US"/>
        </a:p>
      </dgm:t>
    </dgm:pt>
    <dgm:pt modelId="{B9E5CFE6-3298-4399-8D36-A5269CDD29FC}">
      <dgm:prSet/>
      <dgm:spPr/>
      <dgm:t>
        <a:bodyPr/>
        <a:lstStyle/>
        <a:p>
          <a:r>
            <a:rPr lang="en-US" dirty="0"/>
            <a:t>Degree in specific field</a:t>
          </a:r>
        </a:p>
      </dgm:t>
    </dgm:pt>
    <dgm:pt modelId="{4B641A56-DEBC-4585-926B-CEDD3485474A}" type="parTrans" cxnId="{4D741366-686C-465B-87C1-F11FCA81E6B3}">
      <dgm:prSet/>
      <dgm:spPr/>
      <dgm:t>
        <a:bodyPr/>
        <a:lstStyle/>
        <a:p>
          <a:endParaRPr lang="en-US"/>
        </a:p>
      </dgm:t>
    </dgm:pt>
    <dgm:pt modelId="{04F3A5D4-DC65-48B4-B671-D3470FA27CF7}" type="sibTrans" cxnId="{4D741366-686C-465B-87C1-F11FCA81E6B3}">
      <dgm:prSet/>
      <dgm:spPr/>
      <dgm:t>
        <a:bodyPr/>
        <a:lstStyle/>
        <a:p>
          <a:endParaRPr lang="en-US"/>
        </a:p>
      </dgm:t>
    </dgm:pt>
    <dgm:pt modelId="{0B3AD7F7-FB1D-46C5-A927-D64BA7CE4646}" type="pres">
      <dgm:prSet presAssocID="{5F472E3B-201A-4256-B571-9A57419325DB}" presName="linear" presStyleCnt="0">
        <dgm:presLayoutVars>
          <dgm:dir/>
          <dgm:animLvl val="lvl"/>
          <dgm:resizeHandles val="exact"/>
        </dgm:presLayoutVars>
      </dgm:prSet>
      <dgm:spPr/>
    </dgm:pt>
    <dgm:pt modelId="{26AC7238-642D-420F-B446-799FC01E852C}" type="pres">
      <dgm:prSet presAssocID="{47AF9A54-E7DC-4638-ADBA-4028EA43D1EF}" presName="parentLin" presStyleCnt="0"/>
      <dgm:spPr/>
    </dgm:pt>
    <dgm:pt modelId="{A2DA204A-C014-4820-9C47-3BBE2F784513}" type="pres">
      <dgm:prSet presAssocID="{47AF9A54-E7DC-4638-ADBA-4028EA43D1EF}" presName="parentLeftMargin" presStyleLbl="node1" presStyleIdx="0" presStyleCnt="4"/>
      <dgm:spPr/>
    </dgm:pt>
    <dgm:pt modelId="{2F4904DA-8448-4460-81FD-B30642A070CD}" type="pres">
      <dgm:prSet presAssocID="{47AF9A54-E7DC-4638-ADBA-4028EA43D1EF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2A81CF61-AD09-4E67-BBD1-734BB8414B34}" type="pres">
      <dgm:prSet presAssocID="{47AF9A54-E7DC-4638-ADBA-4028EA43D1EF}" presName="negativeSpace" presStyleCnt="0"/>
      <dgm:spPr/>
    </dgm:pt>
    <dgm:pt modelId="{4223EFBB-BD45-418F-AE65-43242296841D}" type="pres">
      <dgm:prSet presAssocID="{47AF9A54-E7DC-4638-ADBA-4028EA43D1EF}" presName="childText" presStyleLbl="conFgAcc1" presStyleIdx="0" presStyleCnt="4">
        <dgm:presLayoutVars>
          <dgm:bulletEnabled val="1"/>
        </dgm:presLayoutVars>
      </dgm:prSet>
      <dgm:spPr/>
    </dgm:pt>
    <dgm:pt modelId="{B259555A-A50F-4635-BB63-C51658AC9395}" type="pres">
      <dgm:prSet presAssocID="{D6F87541-7517-4052-AB85-59DFDCFED4AF}" presName="spaceBetweenRectangles" presStyleCnt="0"/>
      <dgm:spPr/>
    </dgm:pt>
    <dgm:pt modelId="{D990A6D2-05B4-415F-BBAE-0A7090A87556}" type="pres">
      <dgm:prSet presAssocID="{25F91A22-0FB1-441D-9AFC-387F9EBF7037}" presName="parentLin" presStyleCnt="0"/>
      <dgm:spPr/>
    </dgm:pt>
    <dgm:pt modelId="{F46E4D03-4699-43DC-8BF5-74621BD41BAC}" type="pres">
      <dgm:prSet presAssocID="{25F91A22-0FB1-441D-9AFC-387F9EBF7037}" presName="parentLeftMargin" presStyleLbl="node1" presStyleIdx="0" presStyleCnt="4"/>
      <dgm:spPr/>
    </dgm:pt>
    <dgm:pt modelId="{6593B2EA-181A-4125-8D4E-03C9494D4782}" type="pres">
      <dgm:prSet presAssocID="{25F91A22-0FB1-441D-9AFC-387F9EBF7037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7E588CB0-3042-43EB-9C9E-9FC9034F9128}" type="pres">
      <dgm:prSet presAssocID="{25F91A22-0FB1-441D-9AFC-387F9EBF7037}" presName="negativeSpace" presStyleCnt="0"/>
      <dgm:spPr/>
    </dgm:pt>
    <dgm:pt modelId="{4388CC7D-0F0B-4F04-B954-2780588CA6EB}" type="pres">
      <dgm:prSet presAssocID="{25F91A22-0FB1-441D-9AFC-387F9EBF7037}" presName="childText" presStyleLbl="conFgAcc1" presStyleIdx="1" presStyleCnt="4">
        <dgm:presLayoutVars>
          <dgm:bulletEnabled val="1"/>
        </dgm:presLayoutVars>
      </dgm:prSet>
      <dgm:spPr/>
    </dgm:pt>
    <dgm:pt modelId="{90C86A12-E9A4-4256-9EA2-8DE137B5B590}" type="pres">
      <dgm:prSet presAssocID="{5723D39D-6833-44DE-8496-05C23BF70B34}" presName="spaceBetweenRectangles" presStyleCnt="0"/>
      <dgm:spPr/>
    </dgm:pt>
    <dgm:pt modelId="{4A8DD62D-86BD-4868-89A0-ACA6654D1FF6}" type="pres">
      <dgm:prSet presAssocID="{0E962AD3-8F60-4248-B665-33475415644B}" presName="parentLin" presStyleCnt="0"/>
      <dgm:spPr/>
    </dgm:pt>
    <dgm:pt modelId="{29E9683D-BF67-4A59-84D5-9AC89DDAC2F6}" type="pres">
      <dgm:prSet presAssocID="{0E962AD3-8F60-4248-B665-33475415644B}" presName="parentLeftMargin" presStyleLbl="node1" presStyleIdx="1" presStyleCnt="4"/>
      <dgm:spPr/>
    </dgm:pt>
    <dgm:pt modelId="{13B41ACB-D99C-49C3-8358-3619687EFE45}" type="pres">
      <dgm:prSet presAssocID="{0E962AD3-8F60-4248-B665-33475415644B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6AEB98E5-0828-4E58-8BDC-D21E2892739C}" type="pres">
      <dgm:prSet presAssocID="{0E962AD3-8F60-4248-B665-33475415644B}" presName="negativeSpace" presStyleCnt="0"/>
      <dgm:spPr/>
    </dgm:pt>
    <dgm:pt modelId="{87C9511D-4BBE-483D-9642-32C8B8319649}" type="pres">
      <dgm:prSet presAssocID="{0E962AD3-8F60-4248-B665-33475415644B}" presName="childText" presStyleLbl="conFgAcc1" presStyleIdx="2" presStyleCnt="4">
        <dgm:presLayoutVars>
          <dgm:bulletEnabled val="1"/>
        </dgm:presLayoutVars>
      </dgm:prSet>
      <dgm:spPr/>
    </dgm:pt>
    <dgm:pt modelId="{96188538-8BF7-49BB-BD2F-F713FD550503}" type="pres">
      <dgm:prSet presAssocID="{71477269-12A8-469B-8A7F-BE21DC8175CE}" presName="spaceBetweenRectangles" presStyleCnt="0"/>
      <dgm:spPr/>
    </dgm:pt>
    <dgm:pt modelId="{8D0C8F58-BD1F-44A8-A237-F621F6FD07DA}" type="pres">
      <dgm:prSet presAssocID="{B7C10A12-52CF-4497-A5B8-3BE8B88F70A7}" presName="parentLin" presStyleCnt="0"/>
      <dgm:spPr/>
    </dgm:pt>
    <dgm:pt modelId="{CC63FD5A-7571-4BE2-9B5A-6827CBEE6AC6}" type="pres">
      <dgm:prSet presAssocID="{B7C10A12-52CF-4497-A5B8-3BE8B88F70A7}" presName="parentLeftMargin" presStyleLbl="node1" presStyleIdx="2" presStyleCnt="4"/>
      <dgm:spPr/>
    </dgm:pt>
    <dgm:pt modelId="{B326DB4B-CBC2-48CC-9253-D04B8D3A2600}" type="pres">
      <dgm:prSet presAssocID="{B7C10A12-52CF-4497-A5B8-3BE8B88F70A7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77A1201E-9408-414B-B4E3-0A55737E9A7A}" type="pres">
      <dgm:prSet presAssocID="{B7C10A12-52CF-4497-A5B8-3BE8B88F70A7}" presName="negativeSpace" presStyleCnt="0"/>
      <dgm:spPr/>
    </dgm:pt>
    <dgm:pt modelId="{8F261E5B-522C-422F-A048-6F292E86DEAA}" type="pres">
      <dgm:prSet presAssocID="{B7C10A12-52CF-4497-A5B8-3BE8B88F70A7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1DB51C08-A793-4DE9-9EA9-97DC9C0D4061}" type="presOf" srcId="{25F91A22-0FB1-441D-9AFC-387F9EBF7037}" destId="{F46E4D03-4699-43DC-8BF5-74621BD41BAC}" srcOrd="0" destOrd="0" presId="urn:microsoft.com/office/officeart/2005/8/layout/list1"/>
    <dgm:cxn modelId="{AEF32B08-9550-4129-A3F3-773068B6BE7A}" srcId="{0E962AD3-8F60-4248-B665-33475415644B}" destId="{B26F6EB9-D9A1-4F6B-B814-DF4A6EE6B028}" srcOrd="0" destOrd="0" parTransId="{97A9951F-81CE-4766-94E3-C5DE15BA6662}" sibTransId="{3A5A0091-2059-49C1-B300-2FB043228B00}"/>
    <dgm:cxn modelId="{D232B50A-7EFD-41DB-8539-EED8950EB50F}" srcId="{47AF9A54-E7DC-4638-ADBA-4028EA43D1EF}" destId="{7079833B-2171-4B47-B91F-FA4C6FC3D4E8}" srcOrd="0" destOrd="0" parTransId="{44D226AE-A985-4952-904F-65C389BAA729}" sibTransId="{3D5C5EA3-9EC6-4E40-B331-7FA68CE6A9AB}"/>
    <dgm:cxn modelId="{E009EE13-1B3D-4110-BD17-6381E0F0B8FF}" srcId="{5F472E3B-201A-4256-B571-9A57419325DB}" destId="{B7C10A12-52CF-4497-A5B8-3BE8B88F70A7}" srcOrd="3" destOrd="0" parTransId="{DF6D92CF-0313-4A96-9EB3-47FA690BCAE2}" sibTransId="{CE742E12-9BEA-415F-863D-11B51ACD6168}"/>
    <dgm:cxn modelId="{2C7A7E1F-00E7-41FE-9A05-7E4E917C4CDA}" type="presOf" srcId="{B7C10A12-52CF-4497-A5B8-3BE8B88F70A7}" destId="{B326DB4B-CBC2-48CC-9253-D04B8D3A2600}" srcOrd="1" destOrd="0" presId="urn:microsoft.com/office/officeart/2005/8/layout/list1"/>
    <dgm:cxn modelId="{879DE123-6A01-4330-A589-ECC5D87CE6D1}" type="presOf" srcId="{5F472E3B-201A-4256-B571-9A57419325DB}" destId="{0B3AD7F7-FB1D-46C5-A927-D64BA7CE4646}" srcOrd="0" destOrd="0" presId="urn:microsoft.com/office/officeart/2005/8/layout/list1"/>
    <dgm:cxn modelId="{9CAF4E25-38D9-4572-BB13-F96EAD835357}" type="presOf" srcId="{7079833B-2171-4B47-B91F-FA4C6FC3D4E8}" destId="{4223EFBB-BD45-418F-AE65-43242296841D}" srcOrd="0" destOrd="0" presId="urn:microsoft.com/office/officeart/2005/8/layout/list1"/>
    <dgm:cxn modelId="{FDE5B438-DBDF-4DB2-809D-201FDE301EEA}" srcId="{25F91A22-0FB1-441D-9AFC-387F9EBF7037}" destId="{8C1CFF22-62CE-45CF-ADA1-BA6137E40CEA}" srcOrd="0" destOrd="0" parTransId="{35BCD25F-4211-4E8E-AE15-80958859CBB7}" sibTransId="{8446A671-A617-4415-A353-859AA63D779E}"/>
    <dgm:cxn modelId="{96BAD03D-B821-499A-818B-E10F229FB209}" type="presOf" srcId="{F498F04D-8C76-491D-AB34-5208C57E16A0}" destId="{8F261E5B-522C-422F-A048-6F292E86DEAA}" srcOrd="0" destOrd="0" presId="urn:microsoft.com/office/officeart/2005/8/layout/list1"/>
    <dgm:cxn modelId="{75088B46-0ABF-45B6-8BC7-93937524D017}" srcId="{B7C10A12-52CF-4497-A5B8-3BE8B88F70A7}" destId="{F498F04D-8C76-491D-AB34-5208C57E16A0}" srcOrd="0" destOrd="0" parTransId="{26C09DE7-B2D5-4898-8041-C5BDBE3D3E90}" sibTransId="{CF423EC6-CF3B-4520-8945-5587A71E122C}"/>
    <dgm:cxn modelId="{560FCD51-19CC-44C3-A1B4-4A5EAF49B042}" srcId="{5F472E3B-201A-4256-B571-9A57419325DB}" destId="{47AF9A54-E7DC-4638-ADBA-4028EA43D1EF}" srcOrd="0" destOrd="0" parTransId="{64DBE5EC-99B8-44EB-8DCA-B2E847A9ECA6}" sibTransId="{D6F87541-7517-4052-AB85-59DFDCFED4AF}"/>
    <dgm:cxn modelId="{5D0D0962-EE41-4517-8AFE-C028DD4BA8BF}" type="presOf" srcId="{B9E5CFE6-3298-4399-8D36-A5269CDD29FC}" destId="{8F261E5B-522C-422F-A048-6F292E86DEAA}" srcOrd="0" destOrd="1" presId="urn:microsoft.com/office/officeart/2005/8/layout/list1"/>
    <dgm:cxn modelId="{4D741366-686C-465B-87C1-F11FCA81E6B3}" srcId="{B7C10A12-52CF-4497-A5B8-3BE8B88F70A7}" destId="{B9E5CFE6-3298-4399-8D36-A5269CDD29FC}" srcOrd="1" destOrd="0" parTransId="{4B641A56-DEBC-4585-926B-CEDD3485474A}" sibTransId="{04F3A5D4-DC65-48B4-B671-D3470FA27CF7}"/>
    <dgm:cxn modelId="{1000ED7A-5101-4B05-83D7-B51B632E4E82}" type="presOf" srcId="{0E962AD3-8F60-4248-B665-33475415644B}" destId="{13B41ACB-D99C-49C3-8358-3619687EFE45}" srcOrd="1" destOrd="0" presId="urn:microsoft.com/office/officeart/2005/8/layout/list1"/>
    <dgm:cxn modelId="{684DDB7D-EBF7-43DC-A26A-E0C16A043666}" srcId="{47AF9A54-E7DC-4638-ADBA-4028EA43D1EF}" destId="{19254296-136E-4809-8046-7E4EF6C1FE87}" srcOrd="1" destOrd="0" parTransId="{3AE22A3C-A05C-496E-96A5-2CD32D531804}" sibTransId="{2B2F209D-E3D2-4B06-A38E-39ADE5FB5A30}"/>
    <dgm:cxn modelId="{72C35091-684C-4159-9D72-34EBD1C9882B}" type="presOf" srcId="{3B8CCD38-3933-4875-A747-5751967E15B1}" destId="{4388CC7D-0F0B-4F04-B954-2780588CA6EB}" srcOrd="0" destOrd="1" presId="urn:microsoft.com/office/officeart/2005/8/layout/list1"/>
    <dgm:cxn modelId="{B3D6CD92-FDE8-49AD-8EE6-A4D9801D124C}" type="presOf" srcId="{AC16FD3F-E00E-4F0B-B95C-52B86DC88A8D}" destId="{87C9511D-4BBE-483D-9642-32C8B8319649}" srcOrd="0" destOrd="1" presId="urn:microsoft.com/office/officeart/2005/8/layout/list1"/>
    <dgm:cxn modelId="{2837ECA0-EFEF-4A9F-8AD4-089745DBD20F}" type="presOf" srcId="{25F91A22-0FB1-441D-9AFC-387F9EBF7037}" destId="{6593B2EA-181A-4125-8D4E-03C9494D4782}" srcOrd="1" destOrd="0" presId="urn:microsoft.com/office/officeart/2005/8/layout/list1"/>
    <dgm:cxn modelId="{D6E8EBA1-DC1F-4EE4-9008-06882EE8A4FA}" srcId="{5F472E3B-201A-4256-B571-9A57419325DB}" destId="{0E962AD3-8F60-4248-B665-33475415644B}" srcOrd="2" destOrd="0" parTransId="{C7B79A34-395D-4726-9DB6-BD11069B4B41}" sibTransId="{71477269-12A8-469B-8A7F-BE21DC8175CE}"/>
    <dgm:cxn modelId="{D12BEFAC-DCFB-4759-A4D7-6C840D9C4944}" srcId="{0E962AD3-8F60-4248-B665-33475415644B}" destId="{AC16FD3F-E00E-4F0B-B95C-52B86DC88A8D}" srcOrd="1" destOrd="0" parTransId="{3FF8F888-9C20-45D5-A0C9-C44132A25982}" sibTransId="{16A47B62-03F6-4EA5-A3DE-D3D194A64A8F}"/>
    <dgm:cxn modelId="{32CAA4B3-5A5D-419A-85E4-C4D69EEEEFF9}" type="presOf" srcId="{B7C10A12-52CF-4497-A5B8-3BE8B88F70A7}" destId="{CC63FD5A-7571-4BE2-9B5A-6827CBEE6AC6}" srcOrd="0" destOrd="0" presId="urn:microsoft.com/office/officeart/2005/8/layout/list1"/>
    <dgm:cxn modelId="{D2127CB6-A6B7-4952-A3C4-155A432F9075}" type="presOf" srcId="{8C1CFF22-62CE-45CF-ADA1-BA6137E40CEA}" destId="{4388CC7D-0F0B-4F04-B954-2780588CA6EB}" srcOrd="0" destOrd="0" presId="urn:microsoft.com/office/officeart/2005/8/layout/list1"/>
    <dgm:cxn modelId="{69E4D5C1-433A-4B36-A2CA-301B3573059C}" type="presOf" srcId="{B26F6EB9-D9A1-4F6B-B814-DF4A6EE6B028}" destId="{87C9511D-4BBE-483D-9642-32C8B8319649}" srcOrd="0" destOrd="0" presId="urn:microsoft.com/office/officeart/2005/8/layout/list1"/>
    <dgm:cxn modelId="{E5F89BD2-EBB4-4228-9D4D-769DC5B56626}" srcId="{5F472E3B-201A-4256-B571-9A57419325DB}" destId="{25F91A22-0FB1-441D-9AFC-387F9EBF7037}" srcOrd="1" destOrd="0" parTransId="{CB5F4D65-2DC8-4C1D-9D38-935F912F7C1B}" sibTransId="{5723D39D-6833-44DE-8496-05C23BF70B34}"/>
    <dgm:cxn modelId="{0E0E51D8-4B28-4F39-A1CF-C53F54FFF057}" type="presOf" srcId="{19254296-136E-4809-8046-7E4EF6C1FE87}" destId="{4223EFBB-BD45-418F-AE65-43242296841D}" srcOrd="0" destOrd="1" presId="urn:microsoft.com/office/officeart/2005/8/layout/list1"/>
    <dgm:cxn modelId="{9003B1EA-D7FD-4478-A1C6-CA73037F0141}" type="presOf" srcId="{47AF9A54-E7DC-4638-ADBA-4028EA43D1EF}" destId="{A2DA204A-C014-4820-9C47-3BBE2F784513}" srcOrd="0" destOrd="0" presId="urn:microsoft.com/office/officeart/2005/8/layout/list1"/>
    <dgm:cxn modelId="{378359EB-EB93-4189-BB37-0E9CFBF280F2}" type="presOf" srcId="{47AF9A54-E7DC-4638-ADBA-4028EA43D1EF}" destId="{2F4904DA-8448-4460-81FD-B30642A070CD}" srcOrd="1" destOrd="0" presId="urn:microsoft.com/office/officeart/2005/8/layout/list1"/>
    <dgm:cxn modelId="{D940EAF6-D725-4E82-8BAA-2C137476BE9F}" type="presOf" srcId="{0E962AD3-8F60-4248-B665-33475415644B}" destId="{29E9683D-BF67-4A59-84D5-9AC89DDAC2F6}" srcOrd="0" destOrd="0" presId="urn:microsoft.com/office/officeart/2005/8/layout/list1"/>
    <dgm:cxn modelId="{331C9DF8-A297-4137-82D9-F84132A09CEE}" srcId="{25F91A22-0FB1-441D-9AFC-387F9EBF7037}" destId="{3B8CCD38-3933-4875-A747-5751967E15B1}" srcOrd="1" destOrd="0" parTransId="{C81B0A8D-4F79-49D6-B229-6FB40FCAEF33}" sibTransId="{48B61C0F-14AB-4F07-8D8A-0FEB905FDB15}"/>
    <dgm:cxn modelId="{0A87C4B2-6FCA-4419-BD33-DE274CF77E51}" type="presParOf" srcId="{0B3AD7F7-FB1D-46C5-A927-D64BA7CE4646}" destId="{26AC7238-642D-420F-B446-799FC01E852C}" srcOrd="0" destOrd="0" presId="urn:microsoft.com/office/officeart/2005/8/layout/list1"/>
    <dgm:cxn modelId="{C29CC119-FFE5-4CA1-92A7-938BE62E6C95}" type="presParOf" srcId="{26AC7238-642D-420F-B446-799FC01E852C}" destId="{A2DA204A-C014-4820-9C47-3BBE2F784513}" srcOrd="0" destOrd="0" presId="urn:microsoft.com/office/officeart/2005/8/layout/list1"/>
    <dgm:cxn modelId="{0EB09A1B-0C8D-4B72-AC75-B93F4C4AA9E7}" type="presParOf" srcId="{26AC7238-642D-420F-B446-799FC01E852C}" destId="{2F4904DA-8448-4460-81FD-B30642A070CD}" srcOrd="1" destOrd="0" presId="urn:microsoft.com/office/officeart/2005/8/layout/list1"/>
    <dgm:cxn modelId="{10EE38E2-72B4-4542-9D06-0556B0CAFFA2}" type="presParOf" srcId="{0B3AD7F7-FB1D-46C5-A927-D64BA7CE4646}" destId="{2A81CF61-AD09-4E67-BBD1-734BB8414B34}" srcOrd="1" destOrd="0" presId="urn:microsoft.com/office/officeart/2005/8/layout/list1"/>
    <dgm:cxn modelId="{24512EFD-8CD1-4ECB-A401-CBF1F56C9974}" type="presParOf" srcId="{0B3AD7F7-FB1D-46C5-A927-D64BA7CE4646}" destId="{4223EFBB-BD45-418F-AE65-43242296841D}" srcOrd="2" destOrd="0" presId="urn:microsoft.com/office/officeart/2005/8/layout/list1"/>
    <dgm:cxn modelId="{CB2ADFCD-34BB-4DD9-88C7-E82A72908A20}" type="presParOf" srcId="{0B3AD7F7-FB1D-46C5-A927-D64BA7CE4646}" destId="{B259555A-A50F-4635-BB63-C51658AC9395}" srcOrd="3" destOrd="0" presId="urn:microsoft.com/office/officeart/2005/8/layout/list1"/>
    <dgm:cxn modelId="{35720859-09F7-496B-97B3-4511F33AE23C}" type="presParOf" srcId="{0B3AD7F7-FB1D-46C5-A927-D64BA7CE4646}" destId="{D990A6D2-05B4-415F-BBAE-0A7090A87556}" srcOrd="4" destOrd="0" presId="urn:microsoft.com/office/officeart/2005/8/layout/list1"/>
    <dgm:cxn modelId="{DEE552F1-9522-4930-9093-528EE66A2C9A}" type="presParOf" srcId="{D990A6D2-05B4-415F-BBAE-0A7090A87556}" destId="{F46E4D03-4699-43DC-8BF5-74621BD41BAC}" srcOrd="0" destOrd="0" presId="urn:microsoft.com/office/officeart/2005/8/layout/list1"/>
    <dgm:cxn modelId="{493D2ACF-C3A9-4765-93AD-058D76E399D1}" type="presParOf" srcId="{D990A6D2-05B4-415F-BBAE-0A7090A87556}" destId="{6593B2EA-181A-4125-8D4E-03C9494D4782}" srcOrd="1" destOrd="0" presId="urn:microsoft.com/office/officeart/2005/8/layout/list1"/>
    <dgm:cxn modelId="{3E447E77-E643-4CC0-9B8D-3270FD516AD8}" type="presParOf" srcId="{0B3AD7F7-FB1D-46C5-A927-D64BA7CE4646}" destId="{7E588CB0-3042-43EB-9C9E-9FC9034F9128}" srcOrd="5" destOrd="0" presId="urn:microsoft.com/office/officeart/2005/8/layout/list1"/>
    <dgm:cxn modelId="{252BB956-902D-43C7-AA32-B57C9D39A3FA}" type="presParOf" srcId="{0B3AD7F7-FB1D-46C5-A927-D64BA7CE4646}" destId="{4388CC7D-0F0B-4F04-B954-2780588CA6EB}" srcOrd="6" destOrd="0" presId="urn:microsoft.com/office/officeart/2005/8/layout/list1"/>
    <dgm:cxn modelId="{E6F68FFD-B148-4408-A4ED-B036BACF9D1A}" type="presParOf" srcId="{0B3AD7F7-FB1D-46C5-A927-D64BA7CE4646}" destId="{90C86A12-E9A4-4256-9EA2-8DE137B5B590}" srcOrd="7" destOrd="0" presId="urn:microsoft.com/office/officeart/2005/8/layout/list1"/>
    <dgm:cxn modelId="{B3AC0D8D-AEBA-4B6D-99F1-D6D66DE5D912}" type="presParOf" srcId="{0B3AD7F7-FB1D-46C5-A927-D64BA7CE4646}" destId="{4A8DD62D-86BD-4868-89A0-ACA6654D1FF6}" srcOrd="8" destOrd="0" presId="urn:microsoft.com/office/officeart/2005/8/layout/list1"/>
    <dgm:cxn modelId="{D58A0E96-3C76-4CB3-B673-B8F3B2FE394F}" type="presParOf" srcId="{4A8DD62D-86BD-4868-89A0-ACA6654D1FF6}" destId="{29E9683D-BF67-4A59-84D5-9AC89DDAC2F6}" srcOrd="0" destOrd="0" presId="urn:microsoft.com/office/officeart/2005/8/layout/list1"/>
    <dgm:cxn modelId="{3FECF1B5-C0B8-407C-B4FF-3FF9E6D6A6B8}" type="presParOf" srcId="{4A8DD62D-86BD-4868-89A0-ACA6654D1FF6}" destId="{13B41ACB-D99C-49C3-8358-3619687EFE45}" srcOrd="1" destOrd="0" presId="urn:microsoft.com/office/officeart/2005/8/layout/list1"/>
    <dgm:cxn modelId="{265B6D6B-9307-44FC-AB54-B920D3EC77D4}" type="presParOf" srcId="{0B3AD7F7-FB1D-46C5-A927-D64BA7CE4646}" destId="{6AEB98E5-0828-4E58-8BDC-D21E2892739C}" srcOrd="9" destOrd="0" presId="urn:microsoft.com/office/officeart/2005/8/layout/list1"/>
    <dgm:cxn modelId="{DF593C4A-4897-4C91-B834-78EDE7C4728E}" type="presParOf" srcId="{0B3AD7F7-FB1D-46C5-A927-D64BA7CE4646}" destId="{87C9511D-4BBE-483D-9642-32C8B8319649}" srcOrd="10" destOrd="0" presId="urn:microsoft.com/office/officeart/2005/8/layout/list1"/>
    <dgm:cxn modelId="{FFA89118-0AAB-442A-AD6A-BD12EE3F8640}" type="presParOf" srcId="{0B3AD7F7-FB1D-46C5-A927-D64BA7CE4646}" destId="{96188538-8BF7-49BB-BD2F-F713FD550503}" srcOrd="11" destOrd="0" presId="urn:microsoft.com/office/officeart/2005/8/layout/list1"/>
    <dgm:cxn modelId="{525E8CB4-394B-41A6-A8E1-416931E2EFAA}" type="presParOf" srcId="{0B3AD7F7-FB1D-46C5-A927-D64BA7CE4646}" destId="{8D0C8F58-BD1F-44A8-A237-F621F6FD07DA}" srcOrd="12" destOrd="0" presId="urn:microsoft.com/office/officeart/2005/8/layout/list1"/>
    <dgm:cxn modelId="{369C3174-89C2-4850-BE43-EFB84717D4CA}" type="presParOf" srcId="{8D0C8F58-BD1F-44A8-A237-F621F6FD07DA}" destId="{CC63FD5A-7571-4BE2-9B5A-6827CBEE6AC6}" srcOrd="0" destOrd="0" presId="urn:microsoft.com/office/officeart/2005/8/layout/list1"/>
    <dgm:cxn modelId="{CA8181D0-9B7E-43B9-A849-644AE4F67FDA}" type="presParOf" srcId="{8D0C8F58-BD1F-44A8-A237-F621F6FD07DA}" destId="{B326DB4B-CBC2-48CC-9253-D04B8D3A2600}" srcOrd="1" destOrd="0" presId="urn:microsoft.com/office/officeart/2005/8/layout/list1"/>
    <dgm:cxn modelId="{8A6ED2AD-39AC-468B-905A-87DA6BE7DC6E}" type="presParOf" srcId="{0B3AD7F7-FB1D-46C5-A927-D64BA7CE4646}" destId="{77A1201E-9408-414B-B4E3-0A55737E9A7A}" srcOrd="13" destOrd="0" presId="urn:microsoft.com/office/officeart/2005/8/layout/list1"/>
    <dgm:cxn modelId="{80E8D4E1-A179-4F8D-8491-EE176591597A}" type="presParOf" srcId="{0B3AD7F7-FB1D-46C5-A927-D64BA7CE4646}" destId="{8F261E5B-522C-422F-A048-6F292E86DEAA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EC1C27-56DC-42ED-BCF8-8E15F47FAB67}" type="doc">
      <dgm:prSet loTypeId="urn:microsoft.com/office/officeart/2005/8/layout/matrix3" loCatId="matrix" qsTypeId="urn:microsoft.com/office/officeart/2005/8/quickstyle/simple1" qsCatId="simple" csTypeId="urn:microsoft.com/office/officeart/2005/8/colors/colorful1#6" csCatId="colorful" phldr="1"/>
      <dgm:spPr/>
      <dgm:t>
        <a:bodyPr/>
        <a:lstStyle/>
        <a:p>
          <a:endParaRPr lang="en-US"/>
        </a:p>
      </dgm:t>
    </dgm:pt>
    <dgm:pt modelId="{6A7DCC3C-BB5C-4C67-B420-BC7746764CDB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700" b="1" dirty="0"/>
            <a:t>MATH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200" dirty="0"/>
            <a:t>Geometry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200" dirty="0"/>
            <a:t>Ratios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200" dirty="0"/>
            <a:t>Proportions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200" dirty="0"/>
            <a:t>Algebra</a:t>
          </a:r>
        </a:p>
      </dgm:t>
    </dgm:pt>
    <dgm:pt modelId="{C83D43E1-D16F-408D-892D-0AD6FF1451EE}" type="parTrans" cxnId="{D5CC702F-8B56-4CC5-88B1-EC406DAD84B1}">
      <dgm:prSet/>
      <dgm:spPr/>
      <dgm:t>
        <a:bodyPr/>
        <a:lstStyle/>
        <a:p>
          <a:endParaRPr lang="en-US"/>
        </a:p>
      </dgm:t>
    </dgm:pt>
    <dgm:pt modelId="{4E92CB72-4EFE-4DB3-8F7E-ED7BD9792D36}" type="sibTrans" cxnId="{D5CC702F-8B56-4CC5-88B1-EC406DAD84B1}">
      <dgm:prSet/>
      <dgm:spPr/>
      <dgm:t>
        <a:bodyPr/>
        <a:lstStyle/>
        <a:p>
          <a:endParaRPr lang="en-US"/>
        </a:p>
      </dgm:t>
    </dgm:pt>
    <dgm:pt modelId="{29C9DB2C-8B95-4961-8DA7-323609ABD3D2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700" b="1" dirty="0"/>
            <a:t>SCIENCE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200" b="0" dirty="0"/>
            <a:t>Water &amp; Energy Conservation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200" b="0" dirty="0"/>
            <a:t>Biology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200" b="0" dirty="0"/>
            <a:t>Chemistry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200" b="0" dirty="0"/>
            <a:t>Public Health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200" b="0" dirty="0"/>
            <a:t>Physics</a:t>
          </a:r>
        </a:p>
      </dgm:t>
    </dgm:pt>
    <dgm:pt modelId="{0E1E6197-51D9-45C2-BCE3-ADA21184574A}" type="parTrans" cxnId="{0ECA36FE-2132-4906-97CE-74EF953A4487}">
      <dgm:prSet/>
      <dgm:spPr/>
      <dgm:t>
        <a:bodyPr/>
        <a:lstStyle/>
        <a:p>
          <a:endParaRPr lang="en-US"/>
        </a:p>
      </dgm:t>
    </dgm:pt>
    <dgm:pt modelId="{8D5AE6BE-54E2-4D07-968B-0A6791BDC4BB}" type="sibTrans" cxnId="{0ECA36FE-2132-4906-97CE-74EF953A4487}">
      <dgm:prSet/>
      <dgm:spPr/>
      <dgm:t>
        <a:bodyPr/>
        <a:lstStyle/>
        <a:p>
          <a:endParaRPr lang="en-US"/>
        </a:p>
      </dgm:t>
    </dgm:pt>
    <dgm:pt modelId="{CE6DE014-0CF3-4D77-8C71-AA64D55AC802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700" b="1" dirty="0"/>
            <a:t>ENGINEERING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200" b="0" dirty="0"/>
            <a:t>Building Systems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200" b="0" dirty="0"/>
            <a:t>Fluid Handling Systems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200" b="0" dirty="0"/>
            <a:t>Appliance &amp; Equipment Design</a:t>
          </a:r>
        </a:p>
      </dgm:t>
    </dgm:pt>
    <dgm:pt modelId="{AC98CBD1-88DA-476A-AD6E-167AF1C08C88}" type="parTrans" cxnId="{48D44C0E-7663-4925-A3AB-18D9EEE37BD8}">
      <dgm:prSet/>
      <dgm:spPr/>
      <dgm:t>
        <a:bodyPr/>
        <a:lstStyle/>
        <a:p>
          <a:endParaRPr lang="en-US"/>
        </a:p>
      </dgm:t>
    </dgm:pt>
    <dgm:pt modelId="{2EFA2048-3AB9-4B51-A812-6B543DE614F4}" type="sibTrans" cxnId="{48D44C0E-7663-4925-A3AB-18D9EEE37BD8}">
      <dgm:prSet/>
      <dgm:spPr/>
      <dgm:t>
        <a:bodyPr/>
        <a:lstStyle/>
        <a:p>
          <a:endParaRPr lang="en-US"/>
        </a:p>
      </dgm:t>
    </dgm:pt>
    <dgm:pt modelId="{BC899D43-EB0A-42EE-8649-24D9091E102B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700" b="1" dirty="0"/>
            <a:t>TECHNOLOGY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200" b="0" dirty="0"/>
            <a:t>Circuitry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200" b="0" dirty="0"/>
            <a:t>Control Systems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200" b="0" dirty="0"/>
            <a:t>Instrumentation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200" b="0" dirty="0"/>
            <a:t>Meters</a:t>
          </a:r>
        </a:p>
      </dgm:t>
    </dgm:pt>
    <dgm:pt modelId="{C1B1E707-5175-4F1B-8D58-6DDFF446E4B1}" type="parTrans" cxnId="{3160C700-6CCB-47EB-A547-81E8BC24422E}">
      <dgm:prSet/>
      <dgm:spPr/>
      <dgm:t>
        <a:bodyPr/>
        <a:lstStyle/>
        <a:p>
          <a:endParaRPr lang="en-US"/>
        </a:p>
      </dgm:t>
    </dgm:pt>
    <dgm:pt modelId="{E74FBD3D-B69F-44FE-BE99-DC60B89E17C5}" type="sibTrans" cxnId="{3160C700-6CCB-47EB-A547-81E8BC24422E}">
      <dgm:prSet/>
      <dgm:spPr/>
      <dgm:t>
        <a:bodyPr/>
        <a:lstStyle/>
        <a:p>
          <a:endParaRPr lang="en-US"/>
        </a:p>
      </dgm:t>
    </dgm:pt>
    <dgm:pt modelId="{4A531CD1-33D2-481B-B7BB-49241A6A476C}" type="pres">
      <dgm:prSet presAssocID="{56EC1C27-56DC-42ED-BCF8-8E15F47FAB67}" presName="matrix" presStyleCnt="0">
        <dgm:presLayoutVars>
          <dgm:chMax val="1"/>
          <dgm:dir/>
          <dgm:resizeHandles val="exact"/>
        </dgm:presLayoutVars>
      </dgm:prSet>
      <dgm:spPr/>
    </dgm:pt>
    <dgm:pt modelId="{F67B232E-6008-4FF9-9CEE-16BA2C94DBDD}" type="pres">
      <dgm:prSet presAssocID="{56EC1C27-56DC-42ED-BCF8-8E15F47FAB67}" presName="diamond" presStyleLbl="bgShp" presStyleIdx="0" presStyleCnt="1"/>
      <dgm:spPr/>
    </dgm:pt>
    <dgm:pt modelId="{687910C0-4A3F-4D28-965B-0E49B1AA20C0}" type="pres">
      <dgm:prSet presAssocID="{56EC1C27-56DC-42ED-BCF8-8E15F47FAB67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9E75095F-5C13-4DD2-B9F8-345D417F84EA}" type="pres">
      <dgm:prSet presAssocID="{56EC1C27-56DC-42ED-BCF8-8E15F47FAB67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15812252-5364-4E43-A561-89BFE200796B}" type="pres">
      <dgm:prSet presAssocID="{56EC1C27-56DC-42ED-BCF8-8E15F47FAB67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1B02127E-FCAB-43C7-947C-4F61A553E9AE}" type="pres">
      <dgm:prSet presAssocID="{56EC1C27-56DC-42ED-BCF8-8E15F47FAB67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3160C700-6CCB-47EB-A547-81E8BC24422E}" srcId="{56EC1C27-56DC-42ED-BCF8-8E15F47FAB67}" destId="{BC899D43-EB0A-42EE-8649-24D9091E102B}" srcOrd="3" destOrd="0" parTransId="{C1B1E707-5175-4F1B-8D58-6DDFF446E4B1}" sibTransId="{E74FBD3D-B69F-44FE-BE99-DC60B89E17C5}"/>
    <dgm:cxn modelId="{48D44C0E-7663-4925-A3AB-18D9EEE37BD8}" srcId="{56EC1C27-56DC-42ED-BCF8-8E15F47FAB67}" destId="{CE6DE014-0CF3-4D77-8C71-AA64D55AC802}" srcOrd="2" destOrd="0" parTransId="{AC98CBD1-88DA-476A-AD6E-167AF1C08C88}" sibTransId="{2EFA2048-3AB9-4B51-A812-6B543DE614F4}"/>
    <dgm:cxn modelId="{D5CC702F-8B56-4CC5-88B1-EC406DAD84B1}" srcId="{56EC1C27-56DC-42ED-BCF8-8E15F47FAB67}" destId="{6A7DCC3C-BB5C-4C67-B420-BC7746764CDB}" srcOrd="0" destOrd="0" parTransId="{C83D43E1-D16F-408D-892D-0AD6FF1451EE}" sibTransId="{4E92CB72-4EFE-4DB3-8F7E-ED7BD9792D36}"/>
    <dgm:cxn modelId="{D604CA33-CF71-473F-8755-F5254B795459}" type="presOf" srcId="{29C9DB2C-8B95-4961-8DA7-323609ABD3D2}" destId="{9E75095F-5C13-4DD2-B9F8-345D417F84EA}" srcOrd="0" destOrd="0" presId="urn:microsoft.com/office/officeart/2005/8/layout/matrix3"/>
    <dgm:cxn modelId="{CF088F43-C87A-48C8-8A78-30E055228446}" type="presOf" srcId="{CE6DE014-0CF3-4D77-8C71-AA64D55AC802}" destId="{15812252-5364-4E43-A561-89BFE200796B}" srcOrd="0" destOrd="0" presId="urn:microsoft.com/office/officeart/2005/8/layout/matrix3"/>
    <dgm:cxn modelId="{F4A17E6B-638C-4733-8D5B-7947477B65EB}" type="presOf" srcId="{56EC1C27-56DC-42ED-BCF8-8E15F47FAB67}" destId="{4A531CD1-33D2-481B-B7BB-49241A6A476C}" srcOrd="0" destOrd="0" presId="urn:microsoft.com/office/officeart/2005/8/layout/matrix3"/>
    <dgm:cxn modelId="{F4A56F9E-4AF8-48F4-85E4-BF0D6DE146FB}" type="presOf" srcId="{6A7DCC3C-BB5C-4C67-B420-BC7746764CDB}" destId="{687910C0-4A3F-4D28-965B-0E49B1AA20C0}" srcOrd="0" destOrd="0" presId="urn:microsoft.com/office/officeart/2005/8/layout/matrix3"/>
    <dgm:cxn modelId="{20584AB2-3A94-4FA0-8174-A3899FCD7D2B}" type="presOf" srcId="{BC899D43-EB0A-42EE-8649-24D9091E102B}" destId="{1B02127E-FCAB-43C7-947C-4F61A553E9AE}" srcOrd="0" destOrd="0" presId="urn:microsoft.com/office/officeart/2005/8/layout/matrix3"/>
    <dgm:cxn modelId="{0ECA36FE-2132-4906-97CE-74EF953A4487}" srcId="{56EC1C27-56DC-42ED-BCF8-8E15F47FAB67}" destId="{29C9DB2C-8B95-4961-8DA7-323609ABD3D2}" srcOrd="1" destOrd="0" parTransId="{0E1E6197-51D9-45C2-BCE3-ADA21184574A}" sibTransId="{8D5AE6BE-54E2-4D07-968B-0A6791BDC4BB}"/>
    <dgm:cxn modelId="{5B167F2F-76C0-4CEC-BF79-C05037FCCF15}" type="presParOf" srcId="{4A531CD1-33D2-481B-B7BB-49241A6A476C}" destId="{F67B232E-6008-4FF9-9CEE-16BA2C94DBDD}" srcOrd="0" destOrd="0" presId="urn:microsoft.com/office/officeart/2005/8/layout/matrix3"/>
    <dgm:cxn modelId="{D623A1E0-5070-4521-9548-55D335E89E08}" type="presParOf" srcId="{4A531CD1-33D2-481B-B7BB-49241A6A476C}" destId="{687910C0-4A3F-4D28-965B-0E49B1AA20C0}" srcOrd="1" destOrd="0" presId="urn:microsoft.com/office/officeart/2005/8/layout/matrix3"/>
    <dgm:cxn modelId="{D2A77C8F-40B4-47B9-A0DA-EED59ABC71C6}" type="presParOf" srcId="{4A531CD1-33D2-481B-B7BB-49241A6A476C}" destId="{9E75095F-5C13-4DD2-B9F8-345D417F84EA}" srcOrd="2" destOrd="0" presId="urn:microsoft.com/office/officeart/2005/8/layout/matrix3"/>
    <dgm:cxn modelId="{79465B3A-3982-4EDD-A19F-123ABF4EF1D8}" type="presParOf" srcId="{4A531CD1-33D2-481B-B7BB-49241A6A476C}" destId="{15812252-5364-4E43-A561-89BFE200796B}" srcOrd="3" destOrd="0" presId="urn:microsoft.com/office/officeart/2005/8/layout/matrix3"/>
    <dgm:cxn modelId="{DE56C55D-1B2B-4DC3-B6D2-652BED45DF43}" type="presParOf" srcId="{4A531CD1-33D2-481B-B7BB-49241A6A476C}" destId="{1B02127E-FCAB-43C7-947C-4F61A553E9AE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6EC1C27-56DC-42ED-BCF8-8E15F47FAB67}" type="doc">
      <dgm:prSet loTypeId="urn:microsoft.com/office/officeart/2005/8/layout/matrix3" loCatId="matrix" qsTypeId="urn:microsoft.com/office/officeart/2005/8/quickstyle/simple1" qsCatId="simple" csTypeId="urn:microsoft.com/office/officeart/2005/8/colors/colorful1#7" csCatId="colorful" phldr="1"/>
      <dgm:spPr/>
      <dgm:t>
        <a:bodyPr/>
        <a:lstStyle/>
        <a:p>
          <a:endParaRPr lang="en-US"/>
        </a:p>
      </dgm:t>
    </dgm:pt>
    <dgm:pt modelId="{6A7DCC3C-BB5C-4C67-B420-BC7746764CDB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700" b="1" dirty="0"/>
            <a:t>MATH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200" dirty="0"/>
            <a:t>Geometry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200" dirty="0"/>
            <a:t>Ratios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200" dirty="0"/>
            <a:t>Proportions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200" dirty="0"/>
            <a:t>Algebra</a:t>
          </a:r>
        </a:p>
      </dgm:t>
    </dgm:pt>
    <dgm:pt modelId="{C83D43E1-D16F-408D-892D-0AD6FF1451EE}" type="parTrans" cxnId="{D5CC702F-8B56-4CC5-88B1-EC406DAD84B1}">
      <dgm:prSet/>
      <dgm:spPr/>
      <dgm:t>
        <a:bodyPr/>
        <a:lstStyle/>
        <a:p>
          <a:endParaRPr lang="en-US"/>
        </a:p>
      </dgm:t>
    </dgm:pt>
    <dgm:pt modelId="{4E92CB72-4EFE-4DB3-8F7E-ED7BD9792D36}" type="sibTrans" cxnId="{D5CC702F-8B56-4CC5-88B1-EC406DAD84B1}">
      <dgm:prSet/>
      <dgm:spPr/>
      <dgm:t>
        <a:bodyPr/>
        <a:lstStyle/>
        <a:p>
          <a:endParaRPr lang="en-US"/>
        </a:p>
      </dgm:t>
    </dgm:pt>
    <dgm:pt modelId="{29C9DB2C-8B95-4961-8DA7-323609ABD3D2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700" b="1" dirty="0"/>
            <a:t>SCIENCE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200" b="0" dirty="0"/>
            <a:t>Ozone Prevention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200" b="0" dirty="0"/>
            <a:t>Air Quality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200" b="0" dirty="0"/>
            <a:t>Biology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200" b="0" dirty="0"/>
            <a:t>Chemistry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200" b="0" dirty="0"/>
            <a:t>Physics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200" b="0" dirty="0"/>
            <a:t>Energy Conservation</a:t>
          </a:r>
        </a:p>
      </dgm:t>
    </dgm:pt>
    <dgm:pt modelId="{0E1E6197-51D9-45C2-BCE3-ADA21184574A}" type="parTrans" cxnId="{0ECA36FE-2132-4906-97CE-74EF953A4487}">
      <dgm:prSet/>
      <dgm:spPr/>
      <dgm:t>
        <a:bodyPr/>
        <a:lstStyle/>
        <a:p>
          <a:endParaRPr lang="en-US"/>
        </a:p>
      </dgm:t>
    </dgm:pt>
    <dgm:pt modelId="{8D5AE6BE-54E2-4D07-968B-0A6791BDC4BB}" type="sibTrans" cxnId="{0ECA36FE-2132-4906-97CE-74EF953A4487}">
      <dgm:prSet/>
      <dgm:spPr/>
      <dgm:t>
        <a:bodyPr/>
        <a:lstStyle/>
        <a:p>
          <a:endParaRPr lang="en-US"/>
        </a:p>
      </dgm:t>
    </dgm:pt>
    <dgm:pt modelId="{CE6DE014-0CF3-4D77-8C71-AA64D55AC802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700" b="1" dirty="0"/>
            <a:t>ENGINEERING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200" b="0" dirty="0"/>
            <a:t>Building Systems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200" b="0" dirty="0"/>
            <a:t>Fluid Handling Systems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200" b="0" dirty="0"/>
            <a:t>Appliance &amp; Equipment Design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200" b="0" dirty="0"/>
            <a:t>Duct Design &amp; Fabrication</a:t>
          </a:r>
        </a:p>
      </dgm:t>
    </dgm:pt>
    <dgm:pt modelId="{AC98CBD1-88DA-476A-AD6E-167AF1C08C88}" type="parTrans" cxnId="{48D44C0E-7663-4925-A3AB-18D9EEE37BD8}">
      <dgm:prSet/>
      <dgm:spPr/>
      <dgm:t>
        <a:bodyPr/>
        <a:lstStyle/>
        <a:p>
          <a:endParaRPr lang="en-US"/>
        </a:p>
      </dgm:t>
    </dgm:pt>
    <dgm:pt modelId="{2EFA2048-3AB9-4B51-A812-6B543DE614F4}" type="sibTrans" cxnId="{48D44C0E-7663-4925-A3AB-18D9EEE37BD8}">
      <dgm:prSet/>
      <dgm:spPr/>
      <dgm:t>
        <a:bodyPr/>
        <a:lstStyle/>
        <a:p>
          <a:endParaRPr lang="en-US"/>
        </a:p>
      </dgm:t>
    </dgm:pt>
    <dgm:pt modelId="{BC899D43-EB0A-42EE-8649-24D9091E102B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700" b="1" dirty="0"/>
            <a:t>TECHNOLOGY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200" b="0" dirty="0"/>
            <a:t>Circuitry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200" b="0" dirty="0"/>
            <a:t>Control Systems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200" b="0" dirty="0"/>
            <a:t>Instrumentation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200" b="0" dirty="0"/>
            <a:t>Meters</a:t>
          </a:r>
        </a:p>
      </dgm:t>
    </dgm:pt>
    <dgm:pt modelId="{C1B1E707-5175-4F1B-8D58-6DDFF446E4B1}" type="parTrans" cxnId="{3160C700-6CCB-47EB-A547-81E8BC24422E}">
      <dgm:prSet/>
      <dgm:spPr/>
      <dgm:t>
        <a:bodyPr/>
        <a:lstStyle/>
        <a:p>
          <a:endParaRPr lang="en-US"/>
        </a:p>
      </dgm:t>
    </dgm:pt>
    <dgm:pt modelId="{E74FBD3D-B69F-44FE-BE99-DC60B89E17C5}" type="sibTrans" cxnId="{3160C700-6CCB-47EB-A547-81E8BC24422E}">
      <dgm:prSet/>
      <dgm:spPr/>
      <dgm:t>
        <a:bodyPr/>
        <a:lstStyle/>
        <a:p>
          <a:endParaRPr lang="en-US"/>
        </a:p>
      </dgm:t>
    </dgm:pt>
    <dgm:pt modelId="{4A531CD1-33D2-481B-B7BB-49241A6A476C}" type="pres">
      <dgm:prSet presAssocID="{56EC1C27-56DC-42ED-BCF8-8E15F47FAB67}" presName="matrix" presStyleCnt="0">
        <dgm:presLayoutVars>
          <dgm:chMax val="1"/>
          <dgm:dir/>
          <dgm:resizeHandles val="exact"/>
        </dgm:presLayoutVars>
      </dgm:prSet>
      <dgm:spPr/>
    </dgm:pt>
    <dgm:pt modelId="{F67B232E-6008-4FF9-9CEE-16BA2C94DBDD}" type="pres">
      <dgm:prSet presAssocID="{56EC1C27-56DC-42ED-BCF8-8E15F47FAB67}" presName="diamond" presStyleLbl="bgShp" presStyleIdx="0" presStyleCnt="1"/>
      <dgm:spPr/>
    </dgm:pt>
    <dgm:pt modelId="{687910C0-4A3F-4D28-965B-0E49B1AA20C0}" type="pres">
      <dgm:prSet presAssocID="{56EC1C27-56DC-42ED-BCF8-8E15F47FAB67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9E75095F-5C13-4DD2-B9F8-345D417F84EA}" type="pres">
      <dgm:prSet presAssocID="{56EC1C27-56DC-42ED-BCF8-8E15F47FAB67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15812252-5364-4E43-A561-89BFE200796B}" type="pres">
      <dgm:prSet presAssocID="{56EC1C27-56DC-42ED-BCF8-8E15F47FAB67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1B02127E-FCAB-43C7-947C-4F61A553E9AE}" type="pres">
      <dgm:prSet presAssocID="{56EC1C27-56DC-42ED-BCF8-8E15F47FAB67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3160C700-6CCB-47EB-A547-81E8BC24422E}" srcId="{56EC1C27-56DC-42ED-BCF8-8E15F47FAB67}" destId="{BC899D43-EB0A-42EE-8649-24D9091E102B}" srcOrd="3" destOrd="0" parTransId="{C1B1E707-5175-4F1B-8D58-6DDFF446E4B1}" sibTransId="{E74FBD3D-B69F-44FE-BE99-DC60B89E17C5}"/>
    <dgm:cxn modelId="{48D44C0E-7663-4925-A3AB-18D9EEE37BD8}" srcId="{56EC1C27-56DC-42ED-BCF8-8E15F47FAB67}" destId="{CE6DE014-0CF3-4D77-8C71-AA64D55AC802}" srcOrd="2" destOrd="0" parTransId="{AC98CBD1-88DA-476A-AD6E-167AF1C08C88}" sibTransId="{2EFA2048-3AB9-4B51-A812-6B543DE614F4}"/>
    <dgm:cxn modelId="{67AB8F28-393C-4FF9-83A7-171A32748F72}" type="presOf" srcId="{BC899D43-EB0A-42EE-8649-24D9091E102B}" destId="{1B02127E-FCAB-43C7-947C-4F61A553E9AE}" srcOrd="0" destOrd="0" presId="urn:microsoft.com/office/officeart/2005/8/layout/matrix3"/>
    <dgm:cxn modelId="{12EC752C-CBD8-4F2F-A434-29D564966FE7}" type="presOf" srcId="{CE6DE014-0CF3-4D77-8C71-AA64D55AC802}" destId="{15812252-5364-4E43-A561-89BFE200796B}" srcOrd="0" destOrd="0" presId="urn:microsoft.com/office/officeart/2005/8/layout/matrix3"/>
    <dgm:cxn modelId="{D5CC702F-8B56-4CC5-88B1-EC406DAD84B1}" srcId="{56EC1C27-56DC-42ED-BCF8-8E15F47FAB67}" destId="{6A7DCC3C-BB5C-4C67-B420-BC7746764CDB}" srcOrd="0" destOrd="0" parTransId="{C83D43E1-D16F-408D-892D-0AD6FF1451EE}" sibTransId="{4E92CB72-4EFE-4DB3-8F7E-ED7BD9792D36}"/>
    <dgm:cxn modelId="{82E9983C-1707-4D69-94FF-134F9489F19C}" type="presOf" srcId="{29C9DB2C-8B95-4961-8DA7-323609ABD3D2}" destId="{9E75095F-5C13-4DD2-B9F8-345D417F84EA}" srcOrd="0" destOrd="0" presId="urn:microsoft.com/office/officeart/2005/8/layout/matrix3"/>
    <dgm:cxn modelId="{62A728A7-8AD2-4987-8C3F-8D63C23489E3}" type="presOf" srcId="{6A7DCC3C-BB5C-4C67-B420-BC7746764CDB}" destId="{687910C0-4A3F-4D28-965B-0E49B1AA20C0}" srcOrd="0" destOrd="0" presId="urn:microsoft.com/office/officeart/2005/8/layout/matrix3"/>
    <dgm:cxn modelId="{74D234D1-AB95-4E01-8AC2-2C3E03F6053A}" type="presOf" srcId="{56EC1C27-56DC-42ED-BCF8-8E15F47FAB67}" destId="{4A531CD1-33D2-481B-B7BB-49241A6A476C}" srcOrd="0" destOrd="0" presId="urn:microsoft.com/office/officeart/2005/8/layout/matrix3"/>
    <dgm:cxn modelId="{0ECA36FE-2132-4906-97CE-74EF953A4487}" srcId="{56EC1C27-56DC-42ED-BCF8-8E15F47FAB67}" destId="{29C9DB2C-8B95-4961-8DA7-323609ABD3D2}" srcOrd="1" destOrd="0" parTransId="{0E1E6197-51D9-45C2-BCE3-ADA21184574A}" sibTransId="{8D5AE6BE-54E2-4D07-968B-0A6791BDC4BB}"/>
    <dgm:cxn modelId="{10012DA6-FAE0-4676-A5F4-B9B018A3A394}" type="presParOf" srcId="{4A531CD1-33D2-481B-B7BB-49241A6A476C}" destId="{F67B232E-6008-4FF9-9CEE-16BA2C94DBDD}" srcOrd="0" destOrd="0" presId="urn:microsoft.com/office/officeart/2005/8/layout/matrix3"/>
    <dgm:cxn modelId="{9D6DEE3C-F7ED-40B3-92B3-DB91FAB5FF9C}" type="presParOf" srcId="{4A531CD1-33D2-481B-B7BB-49241A6A476C}" destId="{687910C0-4A3F-4D28-965B-0E49B1AA20C0}" srcOrd="1" destOrd="0" presId="urn:microsoft.com/office/officeart/2005/8/layout/matrix3"/>
    <dgm:cxn modelId="{ABD9ACAF-B5F0-4AA3-96B8-6EDDF2195153}" type="presParOf" srcId="{4A531CD1-33D2-481B-B7BB-49241A6A476C}" destId="{9E75095F-5C13-4DD2-B9F8-345D417F84EA}" srcOrd="2" destOrd="0" presId="urn:microsoft.com/office/officeart/2005/8/layout/matrix3"/>
    <dgm:cxn modelId="{98848B61-2D66-48EB-8141-FDA9FA54D169}" type="presParOf" srcId="{4A531CD1-33D2-481B-B7BB-49241A6A476C}" destId="{15812252-5364-4E43-A561-89BFE200796B}" srcOrd="3" destOrd="0" presId="urn:microsoft.com/office/officeart/2005/8/layout/matrix3"/>
    <dgm:cxn modelId="{8627E11F-501E-491D-A1AB-A7B98E6BE211}" type="presParOf" srcId="{4A531CD1-33D2-481B-B7BB-49241A6A476C}" destId="{1B02127E-FCAB-43C7-947C-4F61A553E9AE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0219C60-B327-4986-8112-52E16A916C1E}" type="doc">
      <dgm:prSet loTypeId="urn:microsoft.com/office/officeart/2005/8/layout/list1" loCatId="list" qsTypeId="urn:microsoft.com/office/officeart/2005/8/quickstyle/simple1" qsCatId="simple" csTypeId="urn:microsoft.com/office/officeart/2005/8/colors/colorful1#8" csCatId="colorful" phldr="1"/>
      <dgm:spPr/>
      <dgm:t>
        <a:bodyPr/>
        <a:lstStyle/>
        <a:p>
          <a:endParaRPr lang="en-US"/>
        </a:p>
      </dgm:t>
    </dgm:pt>
    <dgm:pt modelId="{AE10D831-2421-4A8F-841A-F33910A0907C}">
      <dgm:prSet phldrT="[Text]"/>
      <dgm:spPr/>
      <dgm:t>
        <a:bodyPr/>
        <a:lstStyle/>
        <a:p>
          <a:r>
            <a:rPr lang="en-US" b="1" dirty="0"/>
            <a:t>High Salaries</a:t>
          </a:r>
        </a:p>
      </dgm:t>
    </dgm:pt>
    <dgm:pt modelId="{D5B1AD6F-D3BC-4CB3-8277-199295AE5633}" type="parTrans" cxnId="{9E8BAF32-E0F9-40D7-BC2C-E8B543B6FB33}">
      <dgm:prSet/>
      <dgm:spPr/>
      <dgm:t>
        <a:bodyPr/>
        <a:lstStyle/>
        <a:p>
          <a:endParaRPr lang="en-US"/>
        </a:p>
      </dgm:t>
    </dgm:pt>
    <dgm:pt modelId="{63EB7DE5-104A-4E03-B366-F5931C6EE611}" type="sibTrans" cxnId="{9E8BAF32-E0F9-40D7-BC2C-E8B543B6FB33}">
      <dgm:prSet/>
      <dgm:spPr/>
      <dgm:t>
        <a:bodyPr/>
        <a:lstStyle/>
        <a:p>
          <a:endParaRPr lang="en-US"/>
        </a:p>
      </dgm:t>
    </dgm:pt>
    <dgm:pt modelId="{0694EED9-F0B9-4081-A868-0A8F21F09C8C}">
      <dgm:prSet phldrT="[Text]"/>
      <dgm:spPr/>
      <dgm:t>
        <a:bodyPr/>
        <a:lstStyle/>
        <a:p>
          <a:r>
            <a:rPr lang="en-US" b="1" dirty="0"/>
            <a:t>High Demand</a:t>
          </a:r>
        </a:p>
      </dgm:t>
    </dgm:pt>
    <dgm:pt modelId="{F6FC2D30-3DA9-4AD0-9974-E1DD4D510B27}" type="parTrans" cxnId="{41FAAD0F-5191-45ED-9E44-66A744F3BC9D}">
      <dgm:prSet/>
      <dgm:spPr/>
      <dgm:t>
        <a:bodyPr/>
        <a:lstStyle/>
        <a:p>
          <a:endParaRPr lang="en-US"/>
        </a:p>
      </dgm:t>
    </dgm:pt>
    <dgm:pt modelId="{C616EAB1-C078-45CD-B51C-2E31B9D7E1FB}" type="sibTrans" cxnId="{41FAAD0F-5191-45ED-9E44-66A744F3BC9D}">
      <dgm:prSet/>
      <dgm:spPr/>
      <dgm:t>
        <a:bodyPr/>
        <a:lstStyle/>
        <a:p>
          <a:endParaRPr lang="en-US"/>
        </a:p>
      </dgm:t>
    </dgm:pt>
    <dgm:pt modelId="{3FBE2117-F9D9-4942-9526-4D80E033422F}">
      <dgm:prSet phldrT="[Text]"/>
      <dgm:spPr/>
      <dgm:t>
        <a:bodyPr/>
        <a:lstStyle/>
        <a:p>
          <a:r>
            <a:rPr lang="en-US" b="1" dirty="0"/>
            <a:t>Opportunities for Women</a:t>
          </a:r>
        </a:p>
      </dgm:t>
    </dgm:pt>
    <dgm:pt modelId="{4C0D405A-E513-4645-8AB2-522C34CEDA87}" type="parTrans" cxnId="{283C39A8-6A00-452E-9356-0DE96EFF70C0}">
      <dgm:prSet/>
      <dgm:spPr/>
      <dgm:t>
        <a:bodyPr/>
        <a:lstStyle/>
        <a:p>
          <a:endParaRPr lang="en-US"/>
        </a:p>
      </dgm:t>
    </dgm:pt>
    <dgm:pt modelId="{732FAD58-791C-4786-A0BD-593AD496A233}" type="sibTrans" cxnId="{283C39A8-6A00-452E-9356-0DE96EFF70C0}">
      <dgm:prSet/>
      <dgm:spPr/>
      <dgm:t>
        <a:bodyPr/>
        <a:lstStyle/>
        <a:p>
          <a:endParaRPr lang="en-US"/>
        </a:p>
      </dgm:t>
    </dgm:pt>
    <dgm:pt modelId="{E5D9BB92-B58E-4E31-909C-2D565834AF87}">
      <dgm:prSet phldrT="[Text]"/>
      <dgm:spPr/>
      <dgm:t>
        <a:bodyPr/>
        <a:lstStyle/>
        <a:p>
          <a:r>
            <a:rPr lang="en-US" b="1" dirty="0"/>
            <a:t>Cutting-Edge Skill Sets</a:t>
          </a:r>
        </a:p>
      </dgm:t>
    </dgm:pt>
    <dgm:pt modelId="{661996D8-AFE4-4ED1-A952-3A3D79243B32}" type="parTrans" cxnId="{964BFCBB-CA35-43B8-81F8-05A911662C02}">
      <dgm:prSet/>
      <dgm:spPr/>
      <dgm:t>
        <a:bodyPr/>
        <a:lstStyle/>
        <a:p>
          <a:endParaRPr lang="en-US"/>
        </a:p>
      </dgm:t>
    </dgm:pt>
    <dgm:pt modelId="{4A532286-C2BE-47C7-8FB5-A77DBAFC4ACC}" type="sibTrans" cxnId="{964BFCBB-CA35-43B8-81F8-05A911662C02}">
      <dgm:prSet/>
      <dgm:spPr/>
      <dgm:t>
        <a:bodyPr/>
        <a:lstStyle/>
        <a:p>
          <a:endParaRPr lang="en-US"/>
        </a:p>
      </dgm:t>
    </dgm:pt>
    <dgm:pt modelId="{1B978D3E-A2FF-4FE6-909B-1DFAAC2C0849}">
      <dgm:prSet phldrT="[Text]"/>
      <dgm:spPr/>
      <dgm:t>
        <a:bodyPr/>
        <a:lstStyle/>
        <a:p>
          <a:r>
            <a:rPr lang="en-US" b="1" dirty="0"/>
            <a:t>Multiple Career Advancement Paths</a:t>
          </a:r>
        </a:p>
      </dgm:t>
    </dgm:pt>
    <dgm:pt modelId="{74526A97-378F-45C0-A2CB-142D7CCD1230}" type="parTrans" cxnId="{94FD489C-D3B4-41B5-9A2F-3A74CB9772C9}">
      <dgm:prSet/>
      <dgm:spPr/>
      <dgm:t>
        <a:bodyPr/>
        <a:lstStyle/>
        <a:p>
          <a:endParaRPr lang="en-US"/>
        </a:p>
      </dgm:t>
    </dgm:pt>
    <dgm:pt modelId="{15803697-559B-4335-BA19-E128AF50EA8D}" type="sibTrans" cxnId="{94FD489C-D3B4-41B5-9A2F-3A74CB9772C9}">
      <dgm:prSet/>
      <dgm:spPr/>
      <dgm:t>
        <a:bodyPr/>
        <a:lstStyle/>
        <a:p>
          <a:endParaRPr lang="en-US"/>
        </a:p>
      </dgm:t>
    </dgm:pt>
    <dgm:pt modelId="{426A1085-A690-4E2B-9D3A-E8D56D68B9AE}">
      <dgm:prSet/>
      <dgm:spPr/>
      <dgm:t>
        <a:bodyPr/>
        <a:lstStyle/>
        <a:p>
          <a:r>
            <a:rPr lang="en-US" dirty="0"/>
            <a:t>Average technician salaries are more than $54,155 plus benefits.</a:t>
          </a:r>
        </a:p>
      </dgm:t>
    </dgm:pt>
    <dgm:pt modelId="{6B357FD4-301A-4D0C-9689-15BFE4A4C80C}" type="parTrans" cxnId="{E9238AF7-DA20-4576-97E5-801028B6A24E}">
      <dgm:prSet/>
      <dgm:spPr/>
      <dgm:t>
        <a:bodyPr/>
        <a:lstStyle/>
        <a:p>
          <a:endParaRPr lang="en-US"/>
        </a:p>
      </dgm:t>
    </dgm:pt>
    <dgm:pt modelId="{ECA96770-02FB-4E79-BF8F-286F479192E8}" type="sibTrans" cxnId="{E9238AF7-DA20-4576-97E5-801028B6A24E}">
      <dgm:prSet/>
      <dgm:spPr/>
      <dgm:t>
        <a:bodyPr/>
        <a:lstStyle/>
        <a:p>
          <a:endParaRPr lang="en-US"/>
        </a:p>
      </dgm:t>
    </dgm:pt>
    <dgm:pt modelId="{EDAA5433-9CCB-4F1F-91C7-9C3806BA951E}">
      <dgm:prSet/>
      <dgm:spPr/>
      <dgm:t>
        <a:bodyPr/>
        <a:lstStyle/>
        <a:p>
          <a:r>
            <a:rPr lang="en-US" dirty="0"/>
            <a:t>More than 114,500 technicians and installers will be needed by 2028.</a:t>
          </a:r>
        </a:p>
      </dgm:t>
    </dgm:pt>
    <dgm:pt modelId="{4DA25397-EDD5-40C0-BE02-9218828181BE}" type="parTrans" cxnId="{07D17DE2-8321-4331-9EFF-DE6CBF2984A1}">
      <dgm:prSet/>
      <dgm:spPr/>
      <dgm:t>
        <a:bodyPr/>
        <a:lstStyle/>
        <a:p>
          <a:endParaRPr lang="en-US"/>
        </a:p>
      </dgm:t>
    </dgm:pt>
    <dgm:pt modelId="{45689279-8803-4624-98B6-9C2F533D4154}" type="sibTrans" cxnId="{07D17DE2-8321-4331-9EFF-DE6CBF2984A1}">
      <dgm:prSet/>
      <dgm:spPr/>
      <dgm:t>
        <a:bodyPr/>
        <a:lstStyle/>
        <a:p>
          <a:endParaRPr lang="en-US"/>
        </a:p>
      </dgm:t>
    </dgm:pt>
    <dgm:pt modelId="{9B07A491-4570-4E31-9C3B-7ECA302E3D64}">
      <dgm:prSet/>
      <dgm:spPr/>
      <dgm:t>
        <a:bodyPr/>
        <a:lstStyle/>
        <a:p>
          <a:r>
            <a:rPr lang="en-US" dirty="0"/>
            <a:t>Growth of women in the industry is on the rise.</a:t>
          </a:r>
        </a:p>
      </dgm:t>
    </dgm:pt>
    <dgm:pt modelId="{0524DB25-ACDC-4483-9C71-C2D1A6BD5AF1}" type="parTrans" cxnId="{7186835E-576C-450C-A260-6C304964E69E}">
      <dgm:prSet/>
      <dgm:spPr/>
      <dgm:t>
        <a:bodyPr/>
        <a:lstStyle/>
        <a:p>
          <a:endParaRPr lang="en-US"/>
        </a:p>
      </dgm:t>
    </dgm:pt>
    <dgm:pt modelId="{3CD834E2-F09E-43F8-A05E-67344EC1066B}" type="sibTrans" cxnId="{7186835E-576C-450C-A260-6C304964E69E}">
      <dgm:prSet/>
      <dgm:spPr/>
      <dgm:t>
        <a:bodyPr/>
        <a:lstStyle/>
        <a:p>
          <a:endParaRPr lang="en-US"/>
        </a:p>
      </dgm:t>
    </dgm:pt>
    <dgm:pt modelId="{CC1EFE07-22CC-4CCF-BD2C-B6619990E597}">
      <dgm:prSet/>
      <dgm:spPr/>
      <dgm:t>
        <a:bodyPr/>
        <a:lstStyle/>
        <a:p>
          <a:r>
            <a:rPr lang="en-US" dirty="0"/>
            <a:t>Today’s jobs are highly technical and require a variety of skills such as analyzing and problem solving.</a:t>
          </a:r>
        </a:p>
      </dgm:t>
    </dgm:pt>
    <dgm:pt modelId="{4CE0F723-154B-42BB-A423-A7147D3FA46E}" type="parTrans" cxnId="{CC31CE73-C8F1-4064-B262-71B61BF56680}">
      <dgm:prSet/>
      <dgm:spPr/>
      <dgm:t>
        <a:bodyPr/>
        <a:lstStyle/>
        <a:p>
          <a:endParaRPr lang="en-US"/>
        </a:p>
      </dgm:t>
    </dgm:pt>
    <dgm:pt modelId="{41073E57-9063-422C-843F-612D82CD2B08}" type="sibTrans" cxnId="{CC31CE73-C8F1-4064-B262-71B61BF56680}">
      <dgm:prSet/>
      <dgm:spPr/>
      <dgm:t>
        <a:bodyPr/>
        <a:lstStyle/>
        <a:p>
          <a:endParaRPr lang="en-US"/>
        </a:p>
      </dgm:t>
    </dgm:pt>
    <dgm:pt modelId="{91862096-9EFA-4271-BBB9-73FCEEA4B0F1}">
      <dgm:prSet/>
      <dgm:spPr/>
      <dgm:t>
        <a:bodyPr/>
        <a:lstStyle/>
        <a:p>
          <a:r>
            <a:rPr lang="en-US" dirty="0"/>
            <a:t>Career opportunities range from technicians to tech-savvy CAD and BIM operators to management.</a:t>
          </a:r>
        </a:p>
      </dgm:t>
    </dgm:pt>
    <dgm:pt modelId="{CC7947E3-121D-4643-9930-A828BE654B5A}" type="parTrans" cxnId="{9CDAAAF3-94A1-4485-8A3D-7D20FC23172A}">
      <dgm:prSet/>
      <dgm:spPr/>
      <dgm:t>
        <a:bodyPr/>
        <a:lstStyle/>
        <a:p>
          <a:endParaRPr lang="en-US"/>
        </a:p>
      </dgm:t>
    </dgm:pt>
    <dgm:pt modelId="{44445905-A7C7-4181-B76A-3270ED6CC4B6}" type="sibTrans" cxnId="{9CDAAAF3-94A1-4485-8A3D-7D20FC23172A}">
      <dgm:prSet/>
      <dgm:spPr/>
      <dgm:t>
        <a:bodyPr/>
        <a:lstStyle/>
        <a:p>
          <a:endParaRPr lang="en-US"/>
        </a:p>
      </dgm:t>
    </dgm:pt>
    <dgm:pt modelId="{4B2DCE58-EDEA-40BC-8495-E12690171E97}" type="pres">
      <dgm:prSet presAssocID="{70219C60-B327-4986-8112-52E16A916C1E}" presName="linear" presStyleCnt="0">
        <dgm:presLayoutVars>
          <dgm:dir/>
          <dgm:animLvl val="lvl"/>
          <dgm:resizeHandles val="exact"/>
        </dgm:presLayoutVars>
      </dgm:prSet>
      <dgm:spPr/>
    </dgm:pt>
    <dgm:pt modelId="{1B85556F-9757-4943-9788-C61482FD94B9}" type="pres">
      <dgm:prSet presAssocID="{AE10D831-2421-4A8F-841A-F33910A0907C}" presName="parentLin" presStyleCnt="0"/>
      <dgm:spPr/>
    </dgm:pt>
    <dgm:pt modelId="{BA7567C1-A8DF-4051-87F0-8DEB26B04B50}" type="pres">
      <dgm:prSet presAssocID="{AE10D831-2421-4A8F-841A-F33910A0907C}" presName="parentLeftMargin" presStyleLbl="node1" presStyleIdx="0" presStyleCnt="5"/>
      <dgm:spPr/>
    </dgm:pt>
    <dgm:pt modelId="{07F22DED-31CB-4896-9192-EFCB76A9C99E}" type="pres">
      <dgm:prSet presAssocID="{AE10D831-2421-4A8F-841A-F33910A0907C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E99EA8FB-94E1-4F90-9210-4773748A6981}" type="pres">
      <dgm:prSet presAssocID="{AE10D831-2421-4A8F-841A-F33910A0907C}" presName="negativeSpace" presStyleCnt="0"/>
      <dgm:spPr/>
    </dgm:pt>
    <dgm:pt modelId="{F4B1D77B-9515-4F39-8E49-E47E2845BAB8}" type="pres">
      <dgm:prSet presAssocID="{AE10D831-2421-4A8F-841A-F33910A0907C}" presName="childText" presStyleLbl="conFgAcc1" presStyleIdx="0" presStyleCnt="5">
        <dgm:presLayoutVars>
          <dgm:bulletEnabled val="1"/>
        </dgm:presLayoutVars>
      </dgm:prSet>
      <dgm:spPr/>
    </dgm:pt>
    <dgm:pt modelId="{14D4EACA-B34C-4896-9CC4-103CD1BD14C8}" type="pres">
      <dgm:prSet presAssocID="{63EB7DE5-104A-4E03-B366-F5931C6EE611}" presName="spaceBetweenRectangles" presStyleCnt="0"/>
      <dgm:spPr/>
    </dgm:pt>
    <dgm:pt modelId="{32DFB45A-19C4-47DF-A0C3-A91686800055}" type="pres">
      <dgm:prSet presAssocID="{0694EED9-F0B9-4081-A868-0A8F21F09C8C}" presName="parentLin" presStyleCnt="0"/>
      <dgm:spPr/>
    </dgm:pt>
    <dgm:pt modelId="{DE58AF40-90BE-496E-82A6-30247085B552}" type="pres">
      <dgm:prSet presAssocID="{0694EED9-F0B9-4081-A868-0A8F21F09C8C}" presName="parentLeftMargin" presStyleLbl="node1" presStyleIdx="0" presStyleCnt="5"/>
      <dgm:spPr/>
    </dgm:pt>
    <dgm:pt modelId="{8515FDDB-AA0C-4A0E-8184-02891AF7DBCA}" type="pres">
      <dgm:prSet presAssocID="{0694EED9-F0B9-4081-A868-0A8F21F09C8C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8B502A3E-A974-4C3E-A3F2-FA75B390A199}" type="pres">
      <dgm:prSet presAssocID="{0694EED9-F0B9-4081-A868-0A8F21F09C8C}" presName="negativeSpace" presStyleCnt="0"/>
      <dgm:spPr/>
    </dgm:pt>
    <dgm:pt modelId="{57030CE0-D648-4D43-95F8-C30BB8F14463}" type="pres">
      <dgm:prSet presAssocID="{0694EED9-F0B9-4081-A868-0A8F21F09C8C}" presName="childText" presStyleLbl="conFgAcc1" presStyleIdx="1" presStyleCnt="5">
        <dgm:presLayoutVars>
          <dgm:bulletEnabled val="1"/>
        </dgm:presLayoutVars>
      </dgm:prSet>
      <dgm:spPr/>
    </dgm:pt>
    <dgm:pt modelId="{CFD077FC-22B7-4EC5-8041-8A1FC9CD62BC}" type="pres">
      <dgm:prSet presAssocID="{C616EAB1-C078-45CD-B51C-2E31B9D7E1FB}" presName="spaceBetweenRectangles" presStyleCnt="0"/>
      <dgm:spPr/>
    </dgm:pt>
    <dgm:pt modelId="{D0F2965D-567D-4A8F-AC7D-9D255443719C}" type="pres">
      <dgm:prSet presAssocID="{3FBE2117-F9D9-4942-9526-4D80E033422F}" presName="parentLin" presStyleCnt="0"/>
      <dgm:spPr/>
    </dgm:pt>
    <dgm:pt modelId="{1655E13D-9760-4BE7-A804-DC42BA638B9B}" type="pres">
      <dgm:prSet presAssocID="{3FBE2117-F9D9-4942-9526-4D80E033422F}" presName="parentLeftMargin" presStyleLbl="node1" presStyleIdx="1" presStyleCnt="5"/>
      <dgm:spPr/>
    </dgm:pt>
    <dgm:pt modelId="{527804BE-D8D3-47D7-997A-4EB374571313}" type="pres">
      <dgm:prSet presAssocID="{3FBE2117-F9D9-4942-9526-4D80E033422F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4D855F0E-5190-46D6-8B88-7A2DAFCB49F5}" type="pres">
      <dgm:prSet presAssocID="{3FBE2117-F9D9-4942-9526-4D80E033422F}" presName="negativeSpace" presStyleCnt="0"/>
      <dgm:spPr/>
    </dgm:pt>
    <dgm:pt modelId="{E72328B8-2209-4601-B6E1-0EF8DFA3923A}" type="pres">
      <dgm:prSet presAssocID="{3FBE2117-F9D9-4942-9526-4D80E033422F}" presName="childText" presStyleLbl="conFgAcc1" presStyleIdx="2" presStyleCnt="5">
        <dgm:presLayoutVars>
          <dgm:bulletEnabled val="1"/>
        </dgm:presLayoutVars>
      </dgm:prSet>
      <dgm:spPr/>
    </dgm:pt>
    <dgm:pt modelId="{60FBFACB-F5EB-4CE4-8212-8A768B76BE5C}" type="pres">
      <dgm:prSet presAssocID="{732FAD58-791C-4786-A0BD-593AD496A233}" presName="spaceBetweenRectangles" presStyleCnt="0"/>
      <dgm:spPr/>
    </dgm:pt>
    <dgm:pt modelId="{1B85FC71-560E-431B-8A19-F017699810DD}" type="pres">
      <dgm:prSet presAssocID="{E5D9BB92-B58E-4E31-909C-2D565834AF87}" presName="parentLin" presStyleCnt="0"/>
      <dgm:spPr/>
    </dgm:pt>
    <dgm:pt modelId="{83E7B8A5-3CD9-46CD-8E30-55835D5DB1EA}" type="pres">
      <dgm:prSet presAssocID="{E5D9BB92-B58E-4E31-909C-2D565834AF87}" presName="parentLeftMargin" presStyleLbl="node1" presStyleIdx="2" presStyleCnt="5"/>
      <dgm:spPr/>
    </dgm:pt>
    <dgm:pt modelId="{E3D4AB16-1B0B-45CD-9527-EAEB74021DBD}" type="pres">
      <dgm:prSet presAssocID="{E5D9BB92-B58E-4E31-909C-2D565834AF87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8851AAB4-E815-4B43-8260-FF22AB87D137}" type="pres">
      <dgm:prSet presAssocID="{E5D9BB92-B58E-4E31-909C-2D565834AF87}" presName="negativeSpace" presStyleCnt="0"/>
      <dgm:spPr/>
    </dgm:pt>
    <dgm:pt modelId="{E4E005EA-FE71-4DDA-A830-C3ECB804E27F}" type="pres">
      <dgm:prSet presAssocID="{E5D9BB92-B58E-4E31-909C-2D565834AF87}" presName="childText" presStyleLbl="conFgAcc1" presStyleIdx="3" presStyleCnt="5">
        <dgm:presLayoutVars>
          <dgm:bulletEnabled val="1"/>
        </dgm:presLayoutVars>
      </dgm:prSet>
      <dgm:spPr/>
    </dgm:pt>
    <dgm:pt modelId="{B3517E1F-0609-4E21-BBF0-BDB14D03A83D}" type="pres">
      <dgm:prSet presAssocID="{4A532286-C2BE-47C7-8FB5-A77DBAFC4ACC}" presName="spaceBetweenRectangles" presStyleCnt="0"/>
      <dgm:spPr/>
    </dgm:pt>
    <dgm:pt modelId="{E7A32D25-4991-4A9B-855C-D3D046670DA5}" type="pres">
      <dgm:prSet presAssocID="{1B978D3E-A2FF-4FE6-909B-1DFAAC2C0849}" presName="parentLin" presStyleCnt="0"/>
      <dgm:spPr/>
    </dgm:pt>
    <dgm:pt modelId="{58098A09-8783-4952-AD16-C3353BEB8C14}" type="pres">
      <dgm:prSet presAssocID="{1B978D3E-A2FF-4FE6-909B-1DFAAC2C0849}" presName="parentLeftMargin" presStyleLbl="node1" presStyleIdx="3" presStyleCnt="5"/>
      <dgm:spPr/>
    </dgm:pt>
    <dgm:pt modelId="{8C9EE2CC-13A9-4A0A-AAF1-F8EE20734590}" type="pres">
      <dgm:prSet presAssocID="{1B978D3E-A2FF-4FE6-909B-1DFAAC2C0849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ED8318DD-1511-433E-8732-5C7C7847ED3C}" type="pres">
      <dgm:prSet presAssocID="{1B978D3E-A2FF-4FE6-909B-1DFAAC2C0849}" presName="negativeSpace" presStyleCnt="0"/>
      <dgm:spPr/>
    </dgm:pt>
    <dgm:pt modelId="{CF80B520-9377-4FBF-BD63-5D7A24E931EC}" type="pres">
      <dgm:prSet presAssocID="{1B978D3E-A2FF-4FE6-909B-1DFAAC2C0849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EB104F02-EC02-41A1-AFB4-AACAD3AAD529}" type="presOf" srcId="{1B978D3E-A2FF-4FE6-909B-1DFAAC2C0849}" destId="{58098A09-8783-4952-AD16-C3353BEB8C14}" srcOrd="0" destOrd="0" presId="urn:microsoft.com/office/officeart/2005/8/layout/list1"/>
    <dgm:cxn modelId="{7BA0D109-5706-49C0-B4FE-37CE518425CC}" type="presOf" srcId="{3FBE2117-F9D9-4942-9526-4D80E033422F}" destId="{1655E13D-9760-4BE7-A804-DC42BA638B9B}" srcOrd="0" destOrd="0" presId="urn:microsoft.com/office/officeart/2005/8/layout/list1"/>
    <dgm:cxn modelId="{41FAAD0F-5191-45ED-9E44-66A744F3BC9D}" srcId="{70219C60-B327-4986-8112-52E16A916C1E}" destId="{0694EED9-F0B9-4081-A868-0A8F21F09C8C}" srcOrd="1" destOrd="0" parTransId="{F6FC2D30-3DA9-4AD0-9974-E1DD4D510B27}" sibTransId="{C616EAB1-C078-45CD-B51C-2E31B9D7E1FB}"/>
    <dgm:cxn modelId="{9E8BAF32-E0F9-40D7-BC2C-E8B543B6FB33}" srcId="{70219C60-B327-4986-8112-52E16A916C1E}" destId="{AE10D831-2421-4A8F-841A-F33910A0907C}" srcOrd="0" destOrd="0" parTransId="{D5B1AD6F-D3BC-4CB3-8277-199295AE5633}" sibTransId="{63EB7DE5-104A-4E03-B366-F5931C6EE611}"/>
    <dgm:cxn modelId="{F73B5443-030D-4C29-975F-FC9AEBAF36BB}" type="presOf" srcId="{E5D9BB92-B58E-4E31-909C-2D565834AF87}" destId="{83E7B8A5-3CD9-46CD-8E30-55835D5DB1EA}" srcOrd="0" destOrd="0" presId="urn:microsoft.com/office/officeart/2005/8/layout/list1"/>
    <dgm:cxn modelId="{7186835E-576C-450C-A260-6C304964E69E}" srcId="{3FBE2117-F9D9-4942-9526-4D80E033422F}" destId="{9B07A491-4570-4E31-9C3B-7ECA302E3D64}" srcOrd="0" destOrd="0" parTransId="{0524DB25-ACDC-4483-9C71-C2D1A6BD5AF1}" sibTransId="{3CD834E2-F09E-43F8-A05E-67344EC1066B}"/>
    <dgm:cxn modelId="{B7572469-EE7A-4622-9543-B3463C257DD3}" type="presOf" srcId="{0694EED9-F0B9-4081-A868-0A8F21F09C8C}" destId="{DE58AF40-90BE-496E-82A6-30247085B552}" srcOrd="0" destOrd="0" presId="urn:microsoft.com/office/officeart/2005/8/layout/list1"/>
    <dgm:cxn modelId="{A8D43D6A-2D31-4A1E-AFB4-A77BD0BF2B84}" type="presOf" srcId="{3FBE2117-F9D9-4942-9526-4D80E033422F}" destId="{527804BE-D8D3-47D7-997A-4EB374571313}" srcOrd="1" destOrd="0" presId="urn:microsoft.com/office/officeart/2005/8/layout/list1"/>
    <dgm:cxn modelId="{CC31CE73-C8F1-4064-B262-71B61BF56680}" srcId="{E5D9BB92-B58E-4E31-909C-2D565834AF87}" destId="{CC1EFE07-22CC-4CCF-BD2C-B6619990E597}" srcOrd="0" destOrd="0" parTransId="{4CE0F723-154B-42BB-A423-A7147D3FA46E}" sibTransId="{41073E57-9063-422C-843F-612D82CD2B08}"/>
    <dgm:cxn modelId="{28966576-2393-497D-8690-653677F6448B}" type="presOf" srcId="{AE10D831-2421-4A8F-841A-F33910A0907C}" destId="{07F22DED-31CB-4896-9192-EFCB76A9C99E}" srcOrd="1" destOrd="0" presId="urn:microsoft.com/office/officeart/2005/8/layout/list1"/>
    <dgm:cxn modelId="{073FE58F-D57E-4788-B7D6-58F2737CCF57}" type="presOf" srcId="{426A1085-A690-4E2B-9D3A-E8D56D68B9AE}" destId="{F4B1D77B-9515-4F39-8E49-E47E2845BAB8}" srcOrd="0" destOrd="0" presId="urn:microsoft.com/office/officeart/2005/8/layout/list1"/>
    <dgm:cxn modelId="{0A9CFC91-21ED-4F7C-82CB-05BCC96E967B}" type="presOf" srcId="{AE10D831-2421-4A8F-841A-F33910A0907C}" destId="{BA7567C1-A8DF-4051-87F0-8DEB26B04B50}" srcOrd="0" destOrd="0" presId="urn:microsoft.com/office/officeart/2005/8/layout/list1"/>
    <dgm:cxn modelId="{94FD489C-D3B4-41B5-9A2F-3A74CB9772C9}" srcId="{70219C60-B327-4986-8112-52E16A916C1E}" destId="{1B978D3E-A2FF-4FE6-909B-1DFAAC2C0849}" srcOrd="4" destOrd="0" parTransId="{74526A97-378F-45C0-A2CB-142D7CCD1230}" sibTransId="{15803697-559B-4335-BA19-E128AF50EA8D}"/>
    <dgm:cxn modelId="{A270E8A2-8533-42C6-8791-32268097E34F}" type="presOf" srcId="{9B07A491-4570-4E31-9C3B-7ECA302E3D64}" destId="{E72328B8-2209-4601-B6E1-0EF8DFA3923A}" srcOrd="0" destOrd="0" presId="urn:microsoft.com/office/officeart/2005/8/layout/list1"/>
    <dgm:cxn modelId="{283C39A8-6A00-452E-9356-0DE96EFF70C0}" srcId="{70219C60-B327-4986-8112-52E16A916C1E}" destId="{3FBE2117-F9D9-4942-9526-4D80E033422F}" srcOrd="2" destOrd="0" parTransId="{4C0D405A-E513-4645-8AB2-522C34CEDA87}" sibTransId="{732FAD58-791C-4786-A0BD-593AD496A233}"/>
    <dgm:cxn modelId="{1AAAF5BB-BB1E-4EDC-8F03-77B98A291BCA}" type="presOf" srcId="{70219C60-B327-4986-8112-52E16A916C1E}" destId="{4B2DCE58-EDEA-40BC-8495-E12690171E97}" srcOrd="0" destOrd="0" presId="urn:microsoft.com/office/officeart/2005/8/layout/list1"/>
    <dgm:cxn modelId="{964BFCBB-CA35-43B8-81F8-05A911662C02}" srcId="{70219C60-B327-4986-8112-52E16A916C1E}" destId="{E5D9BB92-B58E-4E31-909C-2D565834AF87}" srcOrd="3" destOrd="0" parTransId="{661996D8-AFE4-4ED1-A952-3A3D79243B32}" sibTransId="{4A532286-C2BE-47C7-8FB5-A77DBAFC4ACC}"/>
    <dgm:cxn modelId="{A2C559BE-FCED-49D8-9A90-690F7513B0EC}" type="presOf" srcId="{91862096-9EFA-4271-BBB9-73FCEEA4B0F1}" destId="{CF80B520-9377-4FBF-BD63-5D7A24E931EC}" srcOrd="0" destOrd="0" presId="urn:microsoft.com/office/officeart/2005/8/layout/list1"/>
    <dgm:cxn modelId="{548AE0CF-42D5-4D5A-A6F8-4EF9F7530CAF}" type="presOf" srcId="{E5D9BB92-B58E-4E31-909C-2D565834AF87}" destId="{E3D4AB16-1B0B-45CD-9527-EAEB74021DBD}" srcOrd="1" destOrd="0" presId="urn:microsoft.com/office/officeart/2005/8/layout/list1"/>
    <dgm:cxn modelId="{6DFD0FD2-CDBD-48A7-8BC1-E9DB049FD886}" type="presOf" srcId="{0694EED9-F0B9-4081-A868-0A8F21F09C8C}" destId="{8515FDDB-AA0C-4A0E-8184-02891AF7DBCA}" srcOrd="1" destOrd="0" presId="urn:microsoft.com/office/officeart/2005/8/layout/list1"/>
    <dgm:cxn modelId="{07D17DE2-8321-4331-9EFF-DE6CBF2984A1}" srcId="{0694EED9-F0B9-4081-A868-0A8F21F09C8C}" destId="{EDAA5433-9CCB-4F1F-91C7-9C3806BA951E}" srcOrd="0" destOrd="0" parTransId="{4DA25397-EDD5-40C0-BE02-9218828181BE}" sibTransId="{45689279-8803-4624-98B6-9C2F533D4154}"/>
    <dgm:cxn modelId="{C3C447E8-432C-4DA5-9E20-F44211C1ACBC}" type="presOf" srcId="{1B978D3E-A2FF-4FE6-909B-1DFAAC2C0849}" destId="{8C9EE2CC-13A9-4A0A-AAF1-F8EE20734590}" srcOrd="1" destOrd="0" presId="urn:microsoft.com/office/officeart/2005/8/layout/list1"/>
    <dgm:cxn modelId="{DEB7EDEB-9297-4092-824D-3D0C298D7D5A}" type="presOf" srcId="{EDAA5433-9CCB-4F1F-91C7-9C3806BA951E}" destId="{57030CE0-D648-4D43-95F8-C30BB8F14463}" srcOrd="0" destOrd="0" presId="urn:microsoft.com/office/officeart/2005/8/layout/list1"/>
    <dgm:cxn modelId="{9CDAAAF3-94A1-4485-8A3D-7D20FC23172A}" srcId="{1B978D3E-A2FF-4FE6-909B-1DFAAC2C0849}" destId="{91862096-9EFA-4271-BBB9-73FCEEA4B0F1}" srcOrd="0" destOrd="0" parTransId="{CC7947E3-121D-4643-9930-A828BE654B5A}" sibTransId="{44445905-A7C7-4181-B76A-3270ED6CC4B6}"/>
    <dgm:cxn modelId="{E9238AF7-DA20-4576-97E5-801028B6A24E}" srcId="{AE10D831-2421-4A8F-841A-F33910A0907C}" destId="{426A1085-A690-4E2B-9D3A-E8D56D68B9AE}" srcOrd="0" destOrd="0" parTransId="{6B357FD4-301A-4D0C-9689-15BFE4A4C80C}" sibTransId="{ECA96770-02FB-4E79-BF8F-286F479192E8}"/>
    <dgm:cxn modelId="{9170B8F8-7EB0-4284-9CA5-01B9555FB3BA}" type="presOf" srcId="{CC1EFE07-22CC-4CCF-BD2C-B6619990E597}" destId="{E4E005EA-FE71-4DDA-A830-C3ECB804E27F}" srcOrd="0" destOrd="0" presId="urn:microsoft.com/office/officeart/2005/8/layout/list1"/>
    <dgm:cxn modelId="{939DB594-DA6C-48C1-BAE1-332C554ABFD8}" type="presParOf" srcId="{4B2DCE58-EDEA-40BC-8495-E12690171E97}" destId="{1B85556F-9757-4943-9788-C61482FD94B9}" srcOrd="0" destOrd="0" presId="urn:microsoft.com/office/officeart/2005/8/layout/list1"/>
    <dgm:cxn modelId="{1B4E5E74-B26B-4AE1-937D-652026F43657}" type="presParOf" srcId="{1B85556F-9757-4943-9788-C61482FD94B9}" destId="{BA7567C1-A8DF-4051-87F0-8DEB26B04B50}" srcOrd="0" destOrd="0" presId="urn:microsoft.com/office/officeart/2005/8/layout/list1"/>
    <dgm:cxn modelId="{E087E80D-DDB9-4CC7-87D3-E870172DBA5A}" type="presParOf" srcId="{1B85556F-9757-4943-9788-C61482FD94B9}" destId="{07F22DED-31CB-4896-9192-EFCB76A9C99E}" srcOrd="1" destOrd="0" presId="urn:microsoft.com/office/officeart/2005/8/layout/list1"/>
    <dgm:cxn modelId="{73B67C4E-4711-49BF-944B-4CEDDE01F8A9}" type="presParOf" srcId="{4B2DCE58-EDEA-40BC-8495-E12690171E97}" destId="{E99EA8FB-94E1-4F90-9210-4773748A6981}" srcOrd="1" destOrd="0" presId="urn:microsoft.com/office/officeart/2005/8/layout/list1"/>
    <dgm:cxn modelId="{DC51FD06-2584-4AD6-B792-2A605BEB2C80}" type="presParOf" srcId="{4B2DCE58-EDEA-40BC-8495-E12690171E97}" destId="{F4B1D77B-9515-4F39-8E49-E47E2845BAB8}" srcOrd="2" destOrd="0" presId="urn:microsoft.com/office/officeart/2005/8/layout/list1"/>
    <dgm:cxn modelId="{2E34CBEE-8AF7-4DF0-8107-07230851DDCD}" type="presParOf" srcId="{4B2DCE58-EDEA-40BC-8495-E12690171E97}" destId="{14D4EACA-B34C-4896-9CC4-103CD1BD14C8}" srcOrd="3" destOrd="0" presId="urn:microsoft.com/office/officeart/2005/8/layout/list1"/>
    <dgm:cxn modelId="{B841D458-4278-491E-94A1-C983F6A41BD1}" type="presParOf" srcId="{4B2DCE58-EDEA-40BC-8495-E12690171E97}" destId="{32DFB45A-19C4-47DF-A0C3-A91686800055}" srcOrd="4" destOrd="0" presId="urn:microsoft.com/office/officeart/2005/8/layout/list1"/>
    <dgm:cxn modelId="{38DB9CF6-C64D-4C22-8F39-47AC82E3556F}" type="presParOf" srcId="{32DFB45A-19C4-47DF-A0C3-A91686800055}" destId="{DE58AF40-90BE-496E-82A6-30247085B552}" srcOrd="0" destOrd="0" presId="urn:microsoft.com/office/officeart/2005/8/layout/list1"/>
    <dgm:cxn modelId="{0B41DE1B-8CA7-464F-93C5-CDABB32E5453}" type="presParOf" srcId="{32DFB45A-19C4-47DF-A0C3-A91686800055}" destId="{8515FDDB-AA0C-4A0E-8184-02891AF7DBCA}" srcOrd="1" destOrd="0" presId="urn:microsoft.com/office/officeart/2005/8/layout/list1"/>
    <dgm:cxn modelId="{78771E8E-9735-40EA-B502-8C51C5F52E84}" type="presParOf" srcId="{4B2DCE58-EDEA-40BC-8495-E12690171E97}" destId="{8B502A3E-A974-4C3E-A3F2-FA75B390A199}" srcOrd="5" destOrd="0" presId="urn:microsoft.com/office/officeart/2005/8/layout/list1"/>
    <dgm:cxn modelId="{8B806C9F-F852-47CA-B5C6-5CC8478D458B}" type="presParOf" srcId="{4B2DCE58-EDEA-40BC-8495-E12690171E97}" destId="{57030CE0-D648-4D43-95F8-C30BB8F14463}" srcOrd="6" destOrd="0" presId="urn:microsoft.com/office/officeart/2005/8/layout/list1"/>
    <dgm:cxn modelId="{7491E6C5-1C4C-4E73-9223-237DB51BA08C}" type="presParOf" srcId="{4B2DCE58-EDEA-40BC-8495-E12690171E97}" destId="{CFD077FC-22B7-4EC5-8041-8A1FC9CD62BC}" srcOrd="7" destOrd="0" presId="urn:microsoft.com/office/officeart/2005/8/layout/list1"/>
    <dgm:cxn modelId="{AEA1146A-4EB7-47D9-8D21-11898AD3D52A}" type="presParOf" srcId="{4B2DCE58-EDEA-40BC-8495-E12690171E97}" destId="{D0F2965D-567D-4A8F-AC7D-9D255443719C}" srcOrd="8" destOrd="0" presId="urn:microsoft.com/office/officeart/2005/8/layout/list1"/>
    <dgm:cxn modelId="{F33AD162-88F8-45BF-9224-9F5ACA2A0676}" type="presParOf" srcId="{D0F2965D-567D-4A8F-AC7D-9D255443719C}" destId="{1655E13D-9760-4BE7-A804-DC42BA638B9B}" srcOrd="0" destOrd="0" presId="urn:microsoft.com/office/officeart/2005/8/layout/list1"/>
    <dgm:cxn modelId="{D69D974A-D17E-42A2-A4A7-592874779E71}" type="presParOf" srcId="{D0F2965D-567D-4A8F-AC7D-9D255443719C}" destId="{527804BE-D8D3-47D7-997A-4EB374571313}" srcOrd="1" destOrd="0" presId="urn:microsoft.com/office/officeart/2005/8/layout/list1"/>
    <dgm:cxn modelId="{C7D69643-158F-45AD-98AF-19B3B9ED3B21}" type="presParOf" srcId="{4B2DCE58-EDEA-40BC-8495-E12690171E97}" destId="{4D855F0E-5190-46D6-8B88-7A2DAFCB49F5}" srcOrd="9" destOrd="0" presId="urn:microsoft.com/office/officeart/2005/8/layout/list1"/>
    <dgm:cxn modelId="{BE816177-9C28-4B4A-A7A9-B52139122DF4}" type="presParOf" srcId="{4B2DCE58-EDEA-40BC-8495-E12690171E97}" destId="{E72328B8-2209-4601-B6E1-0EF8DFA3923A}" srcOrd="10" destOrd="0" presId="urn:microsoft.com/office/officeart/2005/8/layout/list1"/>
    <dgm:cxn modelId="{B14A0BA3-D7C2-4D40-AEFB-5B8267108BD2}" type="presParOf" srcId="{4B2DCE58-EDEA-40BC-8495-E12690171E97}" destId="{60FBFACB-F5EB-4CE4-8212-8A768B76BE5C}" srcOrd="11" destOrd="0" presId="urn:microsoft.com/office/officeart/2005/8/layout/list1"/>
    <dgm:cxn modelId="{453525AF-5A33-4DDD-8B8C-7E3CF05961C7}" type="presParOf" srcId="{4B2DCE58-EDEA-40BC-8495-E12690171E97}" destId="{1B85FC71-560E-431B-8A19-F017699810DD}" srcOrd="12" destOrd="0" presId="urn:microsoft.com/office/officeart/2005/8/layout/list1"/>
    <dgm:cxn modelId="{C8C66BD5-2355-4B0D-9FC8-2225BB940D4F}" type="presParOf" srcId="{1B85FC71-560E-431B-8A19-F017699810DD}" destId="{83E7B8A5-3CD9-46CD-8E30-55835D5DB1EA}" srcOrd="0" destOrd="0" presId="urn:microsoft.com/office/officeart/2005/8/layout/list1"/>
    <dgm:cxn modelId="{FCAEEEF2-D5A3-4162-8532-A2AE3AD448FB}" type="presParOf" srcId="{1B85FC71-560E-431B-8A19-F017699810DD}" destId="{E3D4AB16-1B0B-45CD-9527-EAEB74021DBD}" srcOrd="1" destOrd="0" presId="urn:microsoft.com/office/officeart/2005/8/layout/list1"/>
    <dgm:cxn modelId="{6214B347-9A22-45A2-9035-DA65DFFEC46F}" type="presParOf" srcId="{4B2DCE58-EDEA-40BC-8495-E12690171E97}" destId="{8851AAB4-E815-4B43-8260-FF22AB87D137}" srcOrd="13" destOrd="0" presId="urn:microsoft.com/office/officeart/2005/8/layout/list1"/>
    <dgm:cxn modelId="{529E5204-D206-4CF9-BA28-00DA2D32BD1F}" type="presParOf" srcId="{4B2DCE58-EDEA-40BC-8495-E12690171E97}" destId="{E4E005EA-FE71-4DDA-A830-C3ECB804E27F}" srcOrd="14" destOrd="0" presId="urn:microsoft.com/office/officeart/2005/8/layout/list1"/>
    <dgm:cxn modelId="{10A4FC20-5A4C-422A-92BF-953E3CBC7DBC}" type="presParOf" srcId="{4B2DCE58-EDEA-40BC-8495-E12690171E97}" destId="{B3517E1F-0609-4E21-BBF0-BDB14D03A83D}" srcOrd="15" destOrd="0" presId="urn:microsoft.com/office/officeart/2005/8/layout/list1"/>
    <dgm:cxn modelId="{935B50AC-5F50-4B01-AB60-3992B10463D6}" type="presParOf" srcId="{4B2DCE58-EDEA-40BC-8495-E12690171E97}" destId="{E7A32D25-4991-4A9B-855C-D3D046670DA5}" srcOrd="16" destOrd="0" presId="urn:microsoft.com/office/officeart/2005/8/layout/list1"/>
    <dgm:cxn modelId="{118A3C27-ED9C-4B0A-BC23-13FADF4E50D7}" type="presParOf" srcId="{E7A32D25-4991-4A9B-855C-D3D046670DA5}" destId="{58098A09-8783-4952-AD16-C3353BEB8C14}" srcOrd="0" destOrd="0" presId="urn:microsoft.com/office/officeart/2005/8/layout/list1"/>
    <dgm:cxn modelId="{F0FA2FBF-1A06-4E14-BC71-8C1D65ABDE14}" type="presParOf" srcId="{E7A32D25-4991-4A9B-855C-D3D046670DA5}" destId="{8C9EE2CC-13A9-4A0A-AAF1-F8EE20734590}" srcOrd="1" destOrd="0" presId="urn:microsoft.com/office/officeart/2005/8/layout/list1"/>
    <dgm:cxn modelId="{DFBDEACB-2D95-46EA-BDDA-1B41062EC312}" type="presParOf" srcId="{4B2DCE58-EDEA-40BC-8495-E12690171E97}" destId="{ED8318DD-1511-433E-8732-5C7C7847ED3C}" srcOrd="17" destOrd="0" presId="urn:microsoft.com/office/officeart/2005/8/layout/list1"/>
    <dgm:cxn modelId="{56425F26-2F3E-4B4F-825A-012646F7FEA4}" type="presParOf" srcId="{4B2DCE58-EDEA-40BC-8495-E12690171E97}" destId="{CF80B520-9377-4FBF-BD63-5D7A24E931EC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23EFBB-BD45-418F-AE65-43242296841D}">
      <dsp:nvSpPr>
        <dsp:cNvPr id="0" name=""/>
        <dsp:cNvSpPr/>
      </dsp:nvSpPr>
      <dsp:spPr>
        <a:xfrm>
          <a:off x="0" y="224829"/>
          <a:ext cx="8858445" cy="874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7514" tIns="312420" rIns="687514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Minimum 4 year commitment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Significant expense</a:t>
          </a:r>
        </a:p>
      </dsp:txBody>
      <dsp:txXfrm>
        <a:off x="0" y="224829"/>
        <a:ext cx="8858445" cy="874125"/>
      </dsp:txXfrm>
    </dsp:sp>
    <dsp:sp modelId="{2F4904DA-8448-4460-81FD-B30642A070CD}">
      <dsp:nvSpPr>
        <dsp:cNvPr id="0" name=""/>
        <dsp:cNvSpPr/>
      </dsp:nvSpPr>
      <dsp:spPr>
        <a:xfrm>
          <a:off x="442922" y="3429"/>
          <a:ext cx="6200911" cy="442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380" tIns="0" rIns="23438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College</a:t>
          </a:r>
        </a:p>
      </dsp:txBody>
      <dsp:txXfrm>
        <a:off x="464538" y="25045"/>
        <a:ext cx="6157679" cy="399568"/>
      </dsp:txXfrm>
    </dsp:sp>
    <dsp:sp modelId="{4388CC7D-0F0B-4F04-B954-2780588CA6EB}">
      <dsp:nvSpPr>
        <dsp:cNvPr id="0" name=""/>
        <dsp:cNvSpPr/>
      </dsp:nvSpPr>
      <dsp:spPr>
        <a:xfrm>
          <a:off x="0" y="1401354"/>
          <a:ext cx="8858445" cy="874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7514" tIns="312420" rIns="687514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Many career options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College needed to become an officer</a:t>
          </a:r>
        </a:p>
      </dsp:txBody>
      <dsp:txXfrm>
        <a:off x="0" y="1401354"/>
        <a:ext cx="8858445" cy="874125"/>
      </dsp:txXfrm>
    </dsp:sp>
    <dsp:sp modelId="{6593B2EA-181A-4125-8D4E-03C9494D4782}">
      <dsp:nvSpPr>
        <dsp:cNvPr id="0" name=""/>
        <dsp:cNvSpPr/>
      </dsp:nvSpPr>
      <dsp:spPr>
        <a:xfrm>
          <a:off x="442922" y="1179954"/>
          <a:ext cx="6200911" cy="442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380" tIns="0" rIns="23438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Military</a:t>
          </a:r>
        </a:p>
      </dsp:txBody>
      <dsp:txXfrm>
        <a:off x="464538" y="1201570"/>
        <a:ext cx="6157679" cy="399568"/>
      </dsp:txXfrm>
    </dsp:sp>
    <dsp:sp modelId="{87C9511D-4BBE-483D-9642-32C8B8319649}">
      <dsp:nvSpPr>
        <dsp:cNvPr id="0" name=""/>
        <dsp:cNvSpPr/>
      </dsp:nvSpPr>
      <dsp:spPr>
        <a:xfrm>
          <a:off x="0" y="2577879"/>
          <a:ext cx="8858445" cy="874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7514" tIns="312420" rIns="687514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Options may be limited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Income may be limited</a:t>
          </a:r>
        </a:p>
      </dsp:txBody>
      <dsp:txXfrm>
        <a:off x="0" y="2577879"/>
        <a:ext cx="8858445" cy="874125"/>
      </dsp:txXfrm>
    </dsp:sp>
    <dsp:sp modelId="{13B41ACB-D99C-49C3-8358-3619687EFE45}">
      <dsp:nvSpPr>
        <dsp:cNvPr id="0" name=""/>
        <dsp:cNvSpPr/>
      </dsp:nvSpPr>
      <dsp:spPr>
        <a:xfrm>
          <a:off x="442922" y="2356480"/>
          <a:ext cx="6200911" cy="442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380" tIns="0" rIns="23438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Work</a:t>
          </a:r>
        </a:p>
      </dsp:txBody>
      <dsp:txXfrm>
        <a:off x="464538" y="2378096"/>
        <a:ext cx="6157679" cy="399568"/>
      </dsp:txXfrm>
    </dsp:sp>
    <dsp:sp modelId="{8F261E5B-522C-422F-A048-6F292E86DEAA}">
      <dsp:nvSpPr>
        <dsp:cNvPr id="0" name=""/>
        <dsp:cNvSpPr/>
      </dsp:nvSpPr>
      <dsp:spPr>
        <a:xfrm>
          <a:off x="0" y="3754405"/>
          <a:ext cx="8858445" cy="874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7514" tIns="312420" rIns="687514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Shorter time commitment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Degree in specific field</a:t>
          </a:r>
        </a:p>
      </dsp:txBody>
      <dsp:txXfrm>
        <a:off x="0" y="3754405"/>
        <a:ext cx="8858445" cy="874125"/>
      </dsp:txXfrm>
    </dsp:sp>
    <dsp:sp modelId="{B326DB4B-CBC2-48CC-9253-D04B8D3A2600}">
      <dsp:nvSpPr>
        <dsp:cNvPr id="0" name=""/>
        <dsp:cNvSpPr/>
      </dsp:nvSpPr>
      <dsp:spPr>
        <a:xfrm>
          <a:off x="442922" y="3533005"/>
          <a:ext cx="6200911" cy="442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380" tIns="0" rIns="23438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Community College/Technical School</a:t>
          </a:r>
        </a:p>
      </dsp:txBody>
      <dsp:txXfrm>
        <a:off x="464538" y="3554621"/>
        <a:ext cx="6157679" cy="3995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7B232E-6008-4FF9-9CEE-16BA2C94DBDD}">
      <dsp:nvSpPr>
        <dsp:cNvPr id="0" name=""/>
        <dsp:cNvSpPr/>
      </dsp:nvSpPr>
      <dsp:spPr>
        <a:xfrm>
          <a:off x="44450" y="0"/>
          <a:ext cx="3951287" cy="3951287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7910C0-4A3F-4D28-965B-0E49B1AA20C0}">
      <dsp:nvSpPr>
        <dsp:cNvPr id="0" name=""/>
        <dsp:cNvSpPr/>
      </dsp:nvSpPr>
      <dsp:spPr>
        <a:xfrm>
          <a:off x="419822" y="375372"/>
          <a:ext cx="1541001" cy="154100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700" b="1" kern="1200" dirty="0"/>
            <a:t>MATH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kern="1200" dirty="0"/>
            <a:t>Geometry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kern="1200" dirty="0"/>
            <a:t>Ratios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kern="1200" dirty="0"/>
            <a:t>Proportions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kern="1200" dirty="0"/>
            <a:t>Algebra</a:t>
          </a:r>
        </a:p>
      </dsp:txBody>
      <dsp:txXfrm>
        <a:off x="495047" y="450597"/>
        <a:ext cx="1390551" cy="1390551"/>
      </dsp:txXfrm>
    </dsp:sp>
    <dsp:sp modelId="{9E75095F-5C13-4DD2-B9F8-345D417F84EA}">
      <dsp:nvSpPr>
        <dsp:cNvPr id="0" name=""/>
        <dsp:cNvSpPr/>
      </dsp:nvSpPr>
      <dsp:spPr>
        <a:xfrm>
          <a:off x="2079363" y="375372"/>
          <a:ext cx="1541001" cy="154100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700" b="1" kern="1200" dirty="0"/>
            <a:t>SCIENCE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b="0" kern="1200" dirty="0"/>
            <a:t>Water &amp; Energy Conservation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b="0" kern="1200" dirty="0"/>
            <a:t>Biology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b="0" kern="1200" dirty="0"/>
            <a:t>Chemistry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b="0" kern="1200" dirty="0"/>
            <a:t>Public Health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b="0" kern="1200" dirty="0"/>
            <a:t>Physics</a:t>
          </a:r>
        </a:p>
      </dsp:txBody>
      <dsp:txXfrm>
        <a:off x="2154588" y="450597"/>
        <a:ext cx="1390551" cy="1390551"/>
      </dsp:txXfrm>
    </dsp:sp>
    <dsp:sp modelId="{15812252-5364-4E43-A561-89BFE200796B}">
      <dsp:nvSpPr>
        <dsp:cNvPr id="0" name=""/>
        <dsp:cNvSpPr/>
      </dsp:nvSpPr>
      <dsp:spPr>
        <a:xfrm>
          <a:off x="419822" y="2034912"/>
          <a:ext cx="1541001" cy="154100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700" b="1" kern="1200" dirty="0"/>
            <a:t>ENGINEERING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b="0" kern="1200" dirty="0"/>
            <a:t>Building Systems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b="0" kern="1200" dirty="0"/>
            <a:t>Fluid Handling Systems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b="0" kern="1200" dirty="0"/>
            <a:t>Appliance &amp; Equipment Design</a:t>
          </a:r>
        </a:p>
      </dsp:txBody>
      <dsp:txXfrm>
        <a:off x="495047" y="2110137"/>
        <a:ext cx="1390551" cy="1390551"/>
      </dsp:txXfrm>
    </dsp:sp>
    <dsp:sp modelId="{1B02127E-FCAB-43C7-947C-4F61A553E9AE}">
      <dsp:nvSpPr>
        <dsp:cNvPr id="0" name=""/>
        <dsp:cNvSpPr/>
      </dsp:nvSpPr>
      <dsp:spPr>
        <a:xfrm>
          <a:off x="2079363" y="2034912"/>
          <a:ext cx="1541001" cy="154100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700" b="1" kern="1200" dirty="0"/>
            <a:t>TECHNOLOGY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b="0" kern="1200" dirty="0"/>
            <a:t>Circuitry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b="0" kern="1200" dirty="0"/>
            <a:t>Control Systems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b="0" kern="1200" dirty="0"/>
            <a:t>Instrumentation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b="0" kern="1200" dirty="0"/>
            <a:t>Meters</a:t>
          </a:r>
        </a:p>
      </dsp:txBody>
      <dsp:txXfrm>
        <a:off x="2154588" y="2110137"/>
        <a:ext cx="1390551" cy="13905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7B232E-6008-4FF9-9CEE-16BA2C94DBDD}">
      <dsp:nvSpPr>
        <dsp:cNvPr id="0" name=""/>
        <dsp:cNvSpPr/>
      </dsp:nvSpPr>
      <dsp:spPr>
        <a:xfrm>
          <a:off x="45244" y="0"/>
          <a:ext cx="3951287" cy="3951287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7910C0-4A3F-4D28-965B-0E49B1AA20C0}">
      <dsp:nvSpPr>
        <dsp:cNvPr id="0" name=""/>
        <dsp:cNvSpPr/>
      </dsp:nvSpPr>
      <dsp:spPr>
        <a:xfrm>
          <a:off x="420616" y="375372"/>
          <a:ext cx="1541001" cy="154100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700" b="1" kern="1200" dirty="0"/>
            <a:t>MATH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kern="1200" dirty="0"/>
            <a:t>Geometry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kern="1200" dirty="0"/>
            <a:t>Ratios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kern="1200" dirty="0"/>
            <a:t>Proportions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kern="1200" dirty="0"/>
            <a:t>Algebra</a:t>
          </a:r>
        </a:p>
      </dsp:txBody>
      <dsp:txXfrm>
        <a:off x="495841" y="450597"/>
        <a:ext cx="1390551" cy="1390551"/>
      </dsp:txXfrm>
    </dsp:sp>
    <dsp:sp modelId="{9E75095F-5C13-4DD2-B9F8-345D417F84EA}">
      <dsp:nvSpPr>
        <dsp:cNvPr id="0" name=""/>
        <dsp:cNvSpPr/>
      </dsp:nvSpPr>
      <dsp:spPr>
        <a:xfrm>
          <a:off x="2080156" y="375372"/>
          <a:ext cx="1541001" cy="154100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700" b="1" kern="1200" dirty="0"/>
            <a:t>SCIENCE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b="0" kern="1200" dirty="0"/>
            <a:t>Ozone Prevention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b="0" kern="1200" dirty="0"/>
            <a:t>Air Quality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b="0" kern="1200" dirty="0"/>
            <a:t>Biology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b="0" kern="1200" dirty="0"/>
            <a:t>Chemistry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b="0" kern="1200" dirty="0"/>
            <a:t>Physics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b="0" kern="1200" dirty="0"/>
            <a:t>Energy Conservation</a:t>
          </a:r>
        </a:p>
      </dsp:txBody>
      <dsp:txXfrm>
        <a:off x="2155381" y="450597"/>
        <a:ext cx="1390551" cy="1390551"/>
      </dsp:txXfrm>
    </dsp:sp>
    <dsp:sp modelId="{15812252-5364-4E43-A561-89BFE200796B}">
      <dsp:nvSpPr>
        <dsp:cNvPr id="0" name=""/>
        <dsp:cNvSpPr/>
      </dsp:nvSpPr>
      <dsp:spPr>
        <a:xfrm>
          <a:off x="420616" y="2034912"/>
          <a:ext cx="1541001" cy="154100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700" b="1" kern="1200" dirty="0"/>
            <a:t>ENGINEERING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b="0" kern="1200" dirty="0"/>
            <a:t>Building Systems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b="0" kern="1200" dirty="0"/>
            <a:t>Fluid Handling Systems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b="0" kern="1200" dirty="0"/>
            <a:t>Appliance &amp; Equipment Design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b="0" kern="1200" dirty="0"/>
            <a:t>Duct Design &amp; Fabrication</a:t>
          </a:r>
        </a:p>
      </dsp:txBody>
      <dsp:txXfrm>
        <a:off x="495841" y="2110137"/>
        <a:ext cx="1390551" cy="1390551"/>
      </dsp:txXfrm>
    </dsp:sp>
    <dsp:sp modelId="{1B02127E-FCAB-43C7-947C-4F61A553E9AE}">
      <dsp:nvSpPr>
        <dsp:cNvPr id="0" name=""/>
        <dsp:cNvSpPr/>
      </dsp:nvSpPr>
      <dsp:spPr>
        <a:xfrm>
          <a:off x="2080156" y="2034912"/>
          <a:ext cx="1541001" cy="154100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700" b="1" kern="1200" dirty="0"/>
            <a:t>TECHNOLOGY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b="0" kern="1200" dirty="0"/>
            <a:t>Circuitry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b="0" kern="1200" dirty="0"/>
            <a:t>Control Systems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b="0" kern="1200" dirty="0"/>
            <a:t>Instrumentation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b="0" kern="1200" dirty="0"/>
            <a:t>Meters</a:t>
          </a:r>
        </a:p>
      </dsp:txBody>
      <dsp:txXfrm>
        <a:off x="2155381" y="2110137"/>
        <a:ext cx="1390551" cy="139055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B1D77B-9515-4F39-8E49-E47E2845BAB8}">
      <dsp:nvSpPr>
        <dsp:cNvPr id="0" name=""/>
        <dsp:cNvSpPr/>
      </dsp:nvSpPr>
      <dsp:spPr>
        <a:xfrm>
          <a:off x="0" y="447647"/>
          <a:ext cx="8229600" cy="5528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270764" rIns="638708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Average technician salaries are more than $54,155 plus benefits.</a:t>
          </a:r>
        </a:p>
      </dsp:txBody>
      <dsp:txXfrm>
        <a:off x="0" y="447647"/>
        <a:ext cx="8229600" cy="552825"/>
      </dsp:txXfrm>
    </dsp:sp>
    <dsp:sp modelId="{07F22DED-31CB-4896-9192-EFCB76A9C99E}">
      <dsp:nvSpPr>
        <dsp:cNvPr id="0" name=""/>
        <dsp:cNvSpPr/>
      </dsp:nvSpPr>
      <dsp:spPr>
        <a:xfrm>
          <a:off x="411480" y="255767"/>
          <a:ext cx="5760720" cy="3837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High Salaries</a:t>
          </a:r>
        </a:p>
      </dsp:txBody>
      <dsp:txXfrm>
        <a:off x="430214" y="274501"/>
        <a:ext cx="5723252" cy="346292"/>
      </dsp:txXfrm>
    </dsp:sp>
    <dsp:sp modelId="{57030CE0-D648-4D43-95F8-C30BB8F14463}">
      <dsp:nvSpPr>
        <dsp:cNvPr id="0" name=""/>
        <dsp:cNvSpPr/>
      </dsp:nvSpPr>
      <dsp:spPr>
        <a:xfrm>
          <a:off x="0" y="1262552"/>
          <a:ext cx="8229600" cy="5528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270764" rIns="638708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More than 114,500 technicians and installers will be needed by 2028.</a:t>
          </a:r>
        </a:p>
      </dsp:txBody>
      <dsp:txXfrm>
        <a:off x="0" y="1262552"/>
        <a:ext cx="8229600" cy="552825"/>
      </dsp:txXfrm>
    </dsp:sp>
    <dsp:sp modelId="{8515FDDB-AA0C-4A0E-8184-02891AF7DBCA}">
      <dsp:nvSpPr>
        <dsp:cNvPr id="0" name=""/>
        <dsp:cNvSpPr/>
      </dsp:nvSpPr>
      <dsp:spPr>
        <a:xfrm>
          <a:off x="411480" y="1070672"/>
          <a:ext cx="5760720" cy="3837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High Demand</a:t>
          </a:r>
        </a:p>
      </dsp:txBody>
      <dsp:txXfrm>
        <a:off x="430214" y="1089406"/>
        <a:ext cx="5723252" cy="346292"/>
      </dsp:txXfrm>
    </dsp:sp>
    <dsp:sp modelId="{E72328B8-2209-4601-B6E1-0EF8DFA3923A}">
      <dsp:nvSpPr>
        <dsp:cNvPr id="0" name=""/>
        <dsp:cNvSpPr/>
      </dsp:nvSpPr>
      <dsp:spPr>
        <a:xfrm>
          <a:off x="0" y="2077457"/>
          <a:ext cx="8229600" cy="5528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270764" rIns="638708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Growth of women in the industry is on the rise.</a:t>
          </a:r>
        </a:p>
      </dsp:txBody>
      <dsp:txXfrm>
        <a:off x="0" y="2077457"/>
        <a:ext cx="8229600" cy="552825"/>
      </dsp:txXfrm>
    </dsp:sp>
    <dsp:sp modelId="{527804BE-D8D3-47D7-997A-4EB374571313}">
      <dsp:nvSpPr>
        <dsp:cNvPr id="0" name=""/>
        <dsp:cNvSpPr/>
      </dsp:nvSpPr>
      <dsp:spPr>
        <a:xfrm>
          <a:off x="411480" y="1885577"/>
          <a:ext cx="5760720" cy="3837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Opportunities for Women</a:t>
          </a:r>
        </a:p>
      </dsp:txBody>
      <dsp:txXfrm>
        <a:off x="430214" y="1904311"/>
        <a:ext cx="5723252" cy="346292"/>
      </dsp:txXfrm>
    </dsp:sp>
    <dsp:sp modelId="{E4E005EA-FE71-4DDA-A830-C3ECB804E27F}">
      <dsp:nvSpPr>
        <dsp:cNvPr id="0" name=""/>
        <dsp:cNvSpPr/>
      </dsp:nvSpPr>
      <dsp:spPr>
        <a:xfrm>
          <a:off x="0" y="2892362"/>
          <a:ext cx="8229600" cy="5528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270764" rIns="638708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Today’s jobs are highly technical and require a variety of skills such as analyzing and problem solving.</a:t>
          </a:r>
        </a:p>
      </dsp:txBody>
      <dsp:txXfrm>
        <a:off x="0" y="2892362"/>
        <a:ext cx="8229600" cy="552825"/>
      </dsp:txXfrm>
    </dsp:sp>
    <dsp:sp modelId="{E3D4AB16-1B0B-45CD-9527-EAEB74021DBD}">
      <dsp:nvSpPr>
        <dsp:cNvPr id="0" name=""/>
        <dsp:cNvSpPr/>
      </dsp:nvSpPr>
      <dsp:spPr>
        <a:xfrm>
          <a:off x="411480" y="2700482"/>
          <a:ext cx="5760720" cy="3837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Cutting-Edge Skill Sets</a:t>
          </a:r>
        </a:p>
      </dsp:txBody>
      <dsp:txXfrm>
        <a:off x="430214" y="2719216"/>
        <a:ext cx="5723252" cy="346292"/>
      </dsp:txXfrm>
    </dsp:sp>
    <dsp:sp modelId="{CF80B520-9377-4FBF-BD63-5D7A24E931EC}">
      <dsp:nvSpPr>
        <dsp:cNvPr id="0" name=""/>
        <dsp:cNvSpPr/>
      </dsp:nvSpPr>
      <dsp:spPr>
        <a:xfrm>
          <a:off x="0" y="3707267"/>
          <a:ext cx="8229600" cy="5528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270764" rIns="638708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Career opportunities range from technicians to tech-savvy CAD and BIM operators to management.</a:t>
          </a:r>
        </a:p>
      </dsp:txBody>
      <dsp:txXfrm>
        <a:off x="0" y="3707267"/>
        <a:ext cx="8229600" cy="552825"/>
      </dsp:txXfrm>
    </dsp:sp>
    <dsp:sp modelId="{8C9EE2CC-13A9-4A0A-AAF1-F8EE20734590}">
      <dsp:nvSpPr>
        <dsp:cNvPr id="0" name=""/>
        <dsp:cNvSpPr/>
      </dsp:nvSpPr>
      <dsp:spPr>
        <a:xfrm>
          <a:off x="411480" y="3515387"/>
          <a:ext cx="5760720" cy="38376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Multiple Career Advancement Paths</a:t>
          </a:r>
        </a:p>
      </dsp:txBody>
      <dsp:txXfrm>
        <a:off x="430214" y="3534121"/>
        <a:ext cx="5723252" cy="3462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DF9F87B2-C04F-4DEA-8E18-0C3E3AC805D5}" type="datetimeFigureOut">
              <a:rPr lang="en-US" smtClean="0"/>
              <a:pPr/>
              <a:t>9/3/20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3D685BA0-F7F0-45A3-A33C-4BD3DAE08C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3952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3C85167B-3809-41E8-A268-88DD211B6BD2}" type="datetimeFigureOut">
              <a:rPr lang="en-US" smtClean="0"/>
              <a:pPr/>
              <a:t>9/3/20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21823"/>
            <a:ext cx="5642610" cy="4189095"/>
          </a:xfrm>
          <a:prstGeom prst="rect">
            <a:avLst/>
          </a:prstGeom>
        </p:spPr>
        <p:txBody>
          <a:bodyPr vert="horz" lIns="93497" tIns="46749" rIns="93497" bIns="4674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E9D30E85-E74D-42CA-BAA2-E45CD8C9063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218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D30E85-E74D-42CA-BAA2-E45CD8C9063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027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D30E85-E74D-42CA-BAA2-E45CD8C9063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027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D30E85-E74D-42CA-BAA2-E45CD8C90631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0276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D30E85-E74D-42CA-BAA2-E45CD8C90631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0276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D30E85-E74D-42CA-BAA2-E45CD8C90631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0276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D30E85-E74D-42CA-BAA2-E45CD8C90631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7672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D30E85-E74D-42CA-BAA2-E45CD8C90631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0276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D30E85-E74D-42CA-BAA2-E45CD8C90631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0276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D30E85-E74D-42CA-BAA2-E45CD8C90631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150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A93D6-3E7B-BA4C-B397-28F619428D74}" type="datetimeFigureOut">
              <a:rPr lang="en-US" smtClean="0"/>
              <a:pPr/>
              <a:t>9/3/20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04C56-8105-7740-B07C-33AFA760B8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A93D6-3E7B-BA4C-B397-28F619428D74}" type="datetimeFigureOut">
              <a:rPr lang="en-US" smtClean="0"/>
              <a:pPr/>
              <a:t>9/3/20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04C56-8105-7740-B07C-33AFA760B8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A93D6-3E7B-BA4C-B397-28F619428D74}" type="datetimeFigureOut">
              <a:rPr lang="en-US" smtClean="0"/>
              <a:pPr/>
              <a:t>9/3/20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04C56-8105-7740-B07C-33AFA760B8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A93D6-3E7B-BA4C-B397-28F619428D74}" type="datetimeFigureOut">
              <a:rPr lang="en-US" smtClean="0"/>
              <a:pPr/>
              <a:t>9/3/20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04C56-8105-7740-B07C-33AFA760B8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A93D6-3E7B-BA4C-B397-28F619428D74}" type="datetimeFigureOut">
              <a:rPr lang="en-US" smtClean="0"/>
              <a:pPr/>
              <a:t>9/3/20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04C56-8105-7740-B07C-33AFA760B8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A93D6-3E7B-BA4C-B397-28F619428D74}" type="datetimeFigureOut">
              <a:rPr lang="en-US" smtClean="0"/>
              <a:pPr/>
              <a:t>9/3/20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04C56-8105-7740-B07C-33AFA760B8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A93D6-3E7B-BA4C-B397-28F619428D74}" type="datetimeFigureOut">
              <a:rPr lang="en-US" smtClean="0"/>
              <a:pPr/>
              <a:t>9/3/20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04C56-8105-7740-B07C-33AFA760B8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A93D6-3E7B-BA4C-B397-28F619428D74}" type="datetimeFigureOut">
              <a:rPr lang="en-US" smtClean="0"/>
              <a:pPr/>
              <a:t>9/3/20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04C56-8105-7740-B07C-33AFA760B8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A93D6-3E7B-BA4C-B397-28F619428D74}" type="datetimeFigureOut">
              <a:rPr lang="en-US" smtClean="0"/>
              <a:pPr/>
              <a:t>9/3/20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04C56-8105-7740-B07C-33AFA760B8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A93D6-3E7B-BA4C-B397-28F619428D74}" type="datetimeFigureOut">
              <a:rPr lang="en-US" smtClean="0"/>
              <a:pPr/>
              <a:t>9/3/20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04C56-8105-7740-B07C-33AFA760B8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A93D6-3E7B-BA4C-B397-28F619428D74}" type="datetimeFigureOut">
              <a:rPr lang="en-US" smtClean="0"/>
              <a:pPr/>
              <a:t>9/3/20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04C56-8105-7740-B07C-33AFA760B8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file://localhost/Users/wendy/Desktop/PHCC%20Workforce%20%20PPT/PHCC%20Workforce%20PPT%20Bar.jpg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HCC Workforce PPT Bar.jpg" descr="/Users/wendy/Desktop/PHCC Workforce  PPT/PHCC Workforce PPT Bar.jpg"/>
          <p:cNvPicPr>
            <a:picLocks noChangeAspect="1"/>
          </p:cNvPicPr>
          <p:nvPr userDrawn="1"/>
        </p:nvPicPr>
        <p:blipFill>
          <a:blip r:embed="rId13" r:link="rId14"/>
          <a:stretch>
            <a:fillRect/>
          </a:stretch>
        </p:blipFill>
        <p:spPr>
          <a:xfrm>
            <a:off x="0" y="0"/>
            <a:ext cx="9144000" cy="156258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1393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A93D6-3E7B-BA4C-B397-28F619428D74}" type="datetimeFigureOut">
              <a:rPr lang="en-US" smtClean="0"/>
              <a:pPr/>
              <a:t>9/3/20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04C56-8105-7740-B07C-33AFA760B8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2245035" y="85715"/>
            <a:ext cx="4170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Today’s Plumbing and HVAC Careers</a:t>
            </a:r>
            <a:endParaRPr lang="en-US" b="0" dirty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file://localhost/Users/wendy/Desktop/PHCC%20Workforce%20%20PPT/slide1.png" TargetMode="External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localhost/Users/wendy/Desktop/PHCC%20Workforce%20%20PPT/slide9.pn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file://localhost/Users/wendy/Desktop/PHCC%20Workforce%20%20PPT/slide10.pn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wendy/Desktop/PHCC%20Workforce%20%20PPT/slide11.png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localhost/Users/wendy/Desktop/PHCC%20Workforce%20%20PPT/slide12.pn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wendy/Desktop/PHCC%20Workforce%20%20PPT/slide1.pn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wendy/Desktop/PHCC%20Workforce%20%20PPT/slide2.pn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localhost/Users/wendy/Desktop/PHCC%20Workforce%20%20PPT/slide13.pn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wendy/Desktop/PHCC%20Workforce%20%20PPT/slide4.pn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localhost/Users/wendy/Desktop/PHCC%20Workforce%20%20PPT/slide9.png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file://localhost/Users/wendy/Desktop/PHCC%20Workforce%20%20PPT/slide6.p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wendy/Desktop/PHCC%20Workforce%20%20PPT/slide2.pn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wendy/Desktop/PHCC%20Workforce%20%20PPT/PHCC%20Workforce%20PPT%20Title%20slide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file://localhost/Users/wendy/Desktop/PHCC%20Workforce%20%20PPT/slide3.png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wendy/Desktop/PHCC%20Workforce%20%20PPT/PHCC%20Workforce%20PPT%20Title%20slide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file://localhost/Users/wendy/Desktop/PHCC%20Workforce%20%20PPT/slide3.png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localhost/Users/wendy/Desktop/PHCC%20Workforce%20%20PPT/slide13.pn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localhost/Users/wendy/Desktop/PHCC%20Workforce%20%20PPT/slide4.pn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localhost/Users/wendy/Desktop/PHCC%20Workforce%20%20PPT/slide5.png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image" Target="file://localhost/Users/wendy/Desktop/PHCC%20Workforce%20%20PPT/slide6.png" TargetMode="Externa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image" Target="../media/image10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localhost/Users/wendy/Desktop/PHCC%20Workforce%20%20PPT/slide7.pn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localhost/Users/wendy/Desktop/PHCC%20Workforce%20%20PPT/slide8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1.png" descr="/Users/wendy/Desktop/PHCC Workforce  PPT/slide1.png"/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-534924" y="-65532"/>
            <a:ext cx="2837688" cy="22341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2764" y="549806"/>
            <a:ext cx="6384036" cy="877992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What’s after High School?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1297495"/>
              </p:ext>
            </p:extLst>
          </p:nvPr>
        </p:nvGraphicFramePr>
        <p:xfrm>
          <a:off x="175877" y="1978702"/>
          <a:ext cx="8858445" cy="4631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1740348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8734" y="455352"/>
            <a:ext cx="6539345" cy="1073728"/>
          </a:xfrm>
        </p:spPr>
        <p:txBody>
          <a:bodyPr>
            <a:noAutofit/>
          </a:bodyPr>
          <a:lstStyle/>
          <a:p>
            <a:pPr algn="l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48560"/>
            <a:ext cx="8229600" cy="36776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/>
              <a:t>The opportunities will surprise you!</a:t>
            </a:r>
          </a:p>
        </p:txBody>
      </p:sp>
      <p:pic>
        <p:nvPicPr>
          <p:cNvPr id="4" name="slide9.png" descr="/Users/wendy/Desktop/PHCC Workforce  PPT/slide9.png"/>
          <p:cNvPicPr>
            <a:picLocks noChangeAspect="1"/>
          </p:cNvPicPr>
          <p:nvPr/>
        </p:nvPicPr>
        <p:blipFill>
          <a:blip r:embed="rId3" r:link="rId4"/>
          <a:stretch>
            <a:fillRect/>
          </a:stretch>
        </p:blipFill>
        <p:spPr>
          <a:xfrm>
            <a:off x="-232156" y="0"/>
            <a:ext cx="2862072" cy="2234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562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840" y="455352"/>
            <a:ext cx="6370319" cy="1073728"/>
          </a:xfrm>
        </p:spPr>
        <p:txBody>
          <a:bodyPr>
            <a:noAutofit/>
          </a:bodyPr>
          <a:lstStyle/>
          <a:p>
            <a:pPr algn="l"/>
            <a:r>
              <a:rPr lang="en-US"/>
              <a:t>Career Advancement</a:t>
            </a:r>
            <a:endParaRPr lang="en-US" dirty="0"/>
          </a:p>
        </p:txBody>
      </p:sp>
      <p:pic>
        <p:nvPicPr>
          <p:cNvPr id="5" name="slide10.png" descr="/Users/wendy/Desktop/PHCC Workforce  PPT/slide10.png"/>
          <p:cNvPicPr>
            <a:picLocks noChangeAspect="1"/>
          </p:cNvPicPr>
          <p:nvPr/>
        </p:nvPicPr>
        <p:blipFill>
          <a:blip r:embed="rId3" r:link="rId4"/>
          <a:stretch>
            <a:fillRect/>
          </a:stretch>
        </p:blipFill>
        <p:spPr>
          <a:xfrm>
            <a:off x="-277876" y="0"/>
            <a:ext cx="2770632" cy="22341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2" t="24304" r="13092" b="31983"/>
          <a:stretch/>
        </p:blipFill>
        <p:spPr>
          <a:xfrm>
            <a:off x="0" y="2349660"/>
            <a:ext cx="9144000" cy="4199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8391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5040" y="424096"/>
            <a:ext cx="6390640" cy="1143000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468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/>
              <a:t>The work will</a:t>
            </a:r>
            <a:br>
              <a:rPr lang="en-US" sz="7200" dirty="0"/>
            </a:br>
            <a:r>
              <a:rPr lang="en-US" sz="7200" dirty="0"/>
              <a:t>surprise you – it’s not the same thing over and over!</a:t>
            </a:r>
          </a:p>
        </p:txBody>
      </p:sp>
      <p:pic>
        <p:nvPicPr>
          <p:cNvPr id="4" name="slide11.png" descr="/Users/wendy/Desktop/PHCC Workforce  PPT/slide11.png"/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-277876" y="0"/>
            <a:ext cx="2770632" cy="2234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6450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3968" y="413936"/>
            <a:ext cx="6240272" cy="11430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Secure Future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3720"/>
            <a:ext cx="8229600" cy="4525963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en-US" dirty="0"/>
              <a:t>Work may include: </a:t>
            </a:r>
          </a:p>
          <a:p>
            <a:pPr lvl="1"/>
            <a:r>
              <a:rPr lang="en-US" dirty="0"/>
              <a:t>Designing energy efficient  systems</a:t>
            </a:r>
          </a:p>
          <a:p>
            <a:pPr lvl="1"/>
            <a:r>
              <a:rPr lang="en-US" dirty="0"/>
              <a:t>Protecting the water infrastructure</a:t>
            </a:r>
          </a:p>
          <a:p>
            <a:pPr lvl="1"/>
            <a:r>
              <a:rPr lang="en-US" dirty="0"/>
              <a:t>Installing equipment in schools, office buildings, hospitals, restaurants and sports facilities</a:t>
            </a:r>
          </a:p>
          <a:p>
            <a:pPr lvl="1"/>
            <a:r>
              <a:rPr lang="en-US" dirty="0"/>
              <a:t>Installing fixtures and appliances in homes</a:t>
            </a:r>
          </a:p>
          <a:p>
            <a:pPr lvl="1"/>
            <a:r>
              <a:rPr lang="en-US" dirty="0"/>
              <a:t>Repairing and servicing equipment</a:t>
            </a:r>
          </a:p>
          <a:p>
            <a:pPr lvl="1"/>
            <a:r>
              <a:rPr lang="en-US" dirty="0"/>
              <a:t>Solving customers problems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slide12.png" descr="/Users/wendy/Desktop/PHCC Workforce  PPT/slide12.png"/>
          <p:cNvPicPr>
            <a:picLocks noChangeAspect="1"/>
          </p:cNvPicPr>
          <p:nvPr/>
        </p:nvPicPr>
        <p:blipFill>
          <a:blip r:embed="rId3" r:link="rId4"/>
          <a:stretch>
            <a:fillRect/>
          </a:stretch>
        </p:blipFill>
        <p:spPr>
          <a:xfrm>
            <a:off x="-455168" y="0"/>
            <a:ext cx="2840736" cy="2234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0088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2124" y="413936"/>
            <a:ext cx="6302756" cy="1143000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53957"/>
            <a:ext cx="8229600" cy="33372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/>
              <a:t>The skills you need will surprise you!</a:t>
            </a:r>
          </a:p>
        </p:txBody>
      </p:sp>
      <p:pic>
        <p:nvPicPr>
          <p:cNvPr id="4" name="slide1.png" descr="/Users/wendy/Desktop/PHCC Workforce  PPT/slide1.png"/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-453644" y="0"/>
            <a:ext cx="2837688" cy="2234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5497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9424" y="413936"/>
            <a:ext cx="6437376" cy="1143000"/>
          </a:xfrm>
        </p:spPr>
        <p:txBody>
          <a:bodyPr/>
          <a:lstStyle/>
          <a:p>
            <a:pPr algn="l"/>
            <a:r>
              <a:rPr lang="en-US" dirty="0"/>
              <a:t>Highly Skilled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04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Plumbing &amp; HVAC Technicians: </a:t>
            </a:r>
          </a:p>
          <a:p>
            <a:pPr lvl="1"/>
            <a:r>
              <a:rPr lang="en-US" dirty="0"/>
              <a:t>Work with power tools</a:t>
            </a:r>
          </a:p>
          <a:p>
            <a:pPr lvl="1"/>
            <a:r>
              <a:rPr lang="en-US" dirty="0"/>
              <a:t>Are mechanically skilled</a:t>
            </a:r>
          </a:p>
          <a:p>
            <a:pPr lvl="1"/>
            <a:r>
              <a:rPr lang="en-US" dirty="0"/>
              <a:t>Understand blue prints, building models, architectural plans</a:t>
            </a:r>
          </a:p>
          <a:p>
            <a:pPr lvl="1"/>
            <a:r>
              <a:rPr lang="en-US" dirty="0"/>
              <a:t>Are proficient with wires and piping</a:t>
            </a:r>
          </a:p>
          <a:p>
            <a:pPr lvl="1"/>
            <a:r>
              <a:rPr lang="en-US" dirty="0"/>
              <a:t>Must understand physical science</a:t>
            </a:r>
          </a:p>
          <a:p>
            <a:pPr lvl="1"/>
            <a:r>
              <a:rPr lang="en-US" dirty="0"/>
              <a:t>Are skilled with their hands</a:t>
            </a:r>
          </a:p>
          <a:p>
            <a:pPr lvl="1"/>
            <a:r>
              <a:rPr lang="en-US" dirty="0"/>
              <a:t>Execute jobs with exact precision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slide2.png" descr="/Users/wendy/Desktop/PHCC Workforce  PPT/slide2.png"/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0" y="-248920"/>
            <a:ext cx="2249424" cy="283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5676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7454" y="526472"/>
            <a:ext cx="6539345" cy="1073728"/>
          </a:xfrm>
        </p:spPr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36800"/>
            <a:ext cx="8229600" cy="3789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/>
              <a:t>Surprise! We will train you &amp; pay you while you learn.</a:t>
            </a:r>
          </a:p>
        </p:txBody>
      </p:sp>
      <p:pic>
        <p:nvPicPr>
          <p:cNvPr id="4" name="slide13.png" descr="/Users/wendy/Desktop/PHCC Workforce  PPT/slide13.png"/>
          <p:cNvPicPr>
            <a:picLocks noChangeAspect="1"/>
          </p:cNvPicPr>
          <p:nvPr/>
        </p:nvPicPr>
        <p:blipFill>
          <a:blip r:embed="rId3" r:link="rId4"/>
          <a:stretch>
            <a:fillRect/>
          </a:stretch>
        </p:blipFill>
        <p:spPr>
          <a:xfrm>
            <a:off x="-318516" y="0"/>
            <a:ext cx="2770632" cy="2234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6493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5520" y="512618"/>
            <a:ext cx="6400799" cy="905020"/>
          </a:xfrm>
        </p:spPr>
        <p:txBody>
          <a:bodyPr/>
          <a:lstStyle/>
          <a:p>
            <a:pPr algn="l"/>
            <a:r>
              <a:rPr lang="en-US" dirty="0"/>
              <a:t>How Do I Get Started?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87600"/>
            <a:ext cx="8229600" cy="3992563"/>
          </a:xfrm>
        </p:spPr>
        <p:txBody>
          <a:bodyPr>
            <a:normAutofit fontScale="92500" lnSpcReduction="20000"/>
          </a:bodyPr>
          <a:lstStyle/>
          <a:p>
            <a:pPr marL="228600" indent="-228600">
              <a:spcBef>
                <a:spcPct val="50000"/>
              </a:spcBef>
              <a:buFontTx/>
              <a:buChar char="•"/>
              <a:defRPr/>
            </a:pPr>
            <a:r>
              <a:rPr lang="en-US" dirty="0"/>
              <a:t>Get paid to work and study through an </a:t>
            </a:r>
            <a:r>
              <a:rPr lang="en-US" u="sng" dirty="0"/>
              <a:t>apprenticeship</a:t>
            </a:r>
            <a:r>
              <a:rPr lang="en-US" dirty="0"/>
              <a:t>.</a:t>
            </a:r>
          </a:p>
          <a:p>
            <a:pPr marL="628650" lvl="1" indent="-228600">
              <a:spcBef>
                <a:spcPct val="50000"/>
              </a:spcBef>
              <a:buFontTx/>
              <a:buChar char="•"/>
              <a:defRPr/>
            </a:pPr>
            <a:r>
              <a:rPr lang="en-US" dirty="0"/>
              <a:t>Attend apprenticeship classes.</a:t>
            </a:r>
          </a:p>
          <a:p>
            <a:pPr marL="628650" lvl="1" indent="-228600">
              <a:spcBef>
                <a:spcPct val="50000"/>
              </a:spcBef>
              <a:buFontTx/>
              <a:buChar char="•"/>
              <a:defRPr/>
            </a:pPr>
            <a:r>
              <a:rPr lang="en-US" dirty="0"/>
              <a:t>On-the-job training through an employer.</a:t>
            </a:r>
          </a:p>
          <a:p>
            <a:pPr marL="228600" indent="-228600">
              <a:spcBef>
                <a:spcPct val="50000"/>
              </a:spcBef>
              <a:buFontTx/>
              <a:buChar char="•"/>
              <a:defRPr/>
            </a:pPr>
            <a:r>
              <a:rPr lang="en-US" dirty="0"/>
              <a:t>Attend a </a:t>
            </a:r>
            <a:r>
              <a:rPr lang="en-US" u="sng" dirty="0"/>
              <a:t>community college or technical college </a:t>
            </a:r>
            <a:r>
              <a:rPr lang="en-US" dirty="0"/>
              <a:t>program.</a:t>
            </a:r>
          </a:p>
          <a:p>
            <a:pPr marL="228600" indent="-228600">
              <a:spcBef>
                <a:spcPct val="50000"/>
              </a:spcBef>
              <a:buFontTx/>
              <a:buChar char="•"/>
              <a:defRPr/>
            </a:pPr>
            <a:r>
              <a:rPr lang="en-US" dirty="0"/>
              <a:t>Attend a four-year college for business management or mechanical engineering. </a:t>
            </a:r>
          </a:p>
          <a:p>
            <a:pPr marL="0" indent="0">
              <a:spcBef>
                <a:spcPct val="50000"/>
              </a:spcBef>
              <a:buNone/>
              <a:defRPr/>
            </a:pPr>
            <a:endParaRPr lang="en-US" dirty="0"/>
          </a:p>
          <a:p>
            <a:endParaRPr lang="en-US" dirty="0"/>
          </a:p>
        </p:txBody>
      </p:sp>
      <p:pic>
        <p:nvPicPr>
          <p:cNvPr id="4" name="slide4.png" descr="/Users/wendy/Desktop/PHCC Workforce  PPT/slide4.png"/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-270764" y="0"/>
            <a:ext cx="2837688" cy="2234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2758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840" y="455352"/>
            <a:ext cx="6370319" cy="1073728"/>
          </a:xfrm>
        </p:spPr>
        <p:txBody>
          <a:bodyPr>
            <a:noAutofit/>
          </a:bodyPr>
          <a:lstStyle/>
          <a:p>
            <a:pPr algn="l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22880"/>
            <a:ext cx="8229600" cy="35252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/>
              <a:t>The One Thing That WON’T Surprise Me</a:t>
            </a:r>
          </a:p>
        </p:txBody>
      </p:sp>
      <p:pic>
        <p:nvPicPr>
          <p:cNvPr id="4" name="slide9.png" descr="/Users/wendy/Desktop/PHCC Workforce  PPT/slide9.png"/>
          <p:cNvPicPr>
            <a:picLocks noChangeAspect="1"/>
          </p:cNvPicPr>
          <p:nvPr/>
        </p:nvPicPr>
        <p:blipFill>
          <a:blip r:embed="rId3" r:link="rId4"/>
          <a:stretch>
            <a:fillRect/>
          </a:stretch>
        </p:blipFill>
        <p:spPr>
          <a:xfrm>
            <a:off x="-140716" y="0"/>
            <a:ext cx="2862072" cy="2234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7103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3068" y="540326"/>
            <a:ext cx="6525491" cy="877311"/>
          </a:xfrm>
        </p:spPr>
        <p:txBody>
          <a:bodyPr/>
          <a:lstStyle/>
          <a:p>
            <a:pPr algn="l"/>
            <a:r>
              <a:rPr lang="en-US" dirty="0"/>
              <a:t>Why You’ll Love this Career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0264143"/>
              </p:ext>
            </p:extLst>
          </p:nvPr>
        </p:nvGraphicFramePr>
        <p:xfrm>
          <a:off x="512617" y="1927227"/>
          <a:ext cx="8229600" cy="45158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slide6.png" descr="/Users/wendy/Desktop/PHCC Workforce  PPT/slide6.png"/>
          <p:cNvPicPr>
            <a:picLocks noChangeAspect="1"/>
          </p:cNvPicPr>
          <p:nvPr/>
        </p:nvPicPr>
        <p:blipFill>
          <a:blip r:embed="rId8" r:link="rId9"/>
          <a:stretch>
            <a:fillRect/>
          </a:stretch>
        </p:blipFill>
        <p:spPr>
          <a:xfrm>
            <a:off x="-787908" y="-256032"/>
            <a:ext cx="3404616" cy="245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358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9214" y="445192"/>
            <a:ext cx="6539345" cy="1073728"/>
          </a:xfrm>
        </p:spPr>
        <p:txBody>
          <a:bodyPr>
            <a:noAutofit/>
          </a:bodyPr>
          <a:lstStyle/>
          <a:p>
            <a:pPr algn="l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94561"/>
            <a:ext cx="8229600" cy="38404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/>
              <a:t>Looking for a </a:t>
            </a:r>
            <a:br>
              <a:rPr lang="en-US" sz="7200" dirty="0"/>
            </a:br>
            <a:r>
              <a:rPr lang="en-US" sz="7200" dirty="0"/>
              <a:t>career that will surprise you?</a:t>
            </a:r>
          </a:p>
        </p:txBody>
      </p:sp>
      <p:pic>
        <p:nvPicPr>
          <p:cNvPr id="4" name="slide2.png" descr="/Users/wendy/Desktop/PHCC Workforce  PPT/slide2.png"/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0" y="-294640"/>
            <a:ext cx="2249424" cy="283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8949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HCC Workforce PPT Title slide.jpg" descr="/Users/wendy/Desktop/PHCC Workforce  PPT/PHCC Workforce PPT Title slide.jpg"/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64585"/>
            <a:ext cx="7772400" cy="1470025"/>
          </a:xfrm>
        </p:spPr>
        <p:txBody>
          <a:bodyPr>
            <a:noAutofit/>
          </a:bodyPr>
          <a:lstStyle/>
          <a:p>
            <a:br>
              <a:rPr lang="en-US" sz="7200" dirty="0"/>
            </a:br>
            <a:r>
              <a:rPr lang="en-US" sz="7200" dirty="0"/>
              <a:t>Questions?</a:t>
            </a:r>
            <a:br>
              <a:rPr lang="en-US" sz="7200" dirty="0"/>
            </a:b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63720"/>
            <a:ext cx="6400800" cy="1752600"/>
          </a:xfrm>
        </p:spPr>
        <p:txBody>
          <a:bodyPr/>
          <a:lstStyle/>
          <a:p>
            <a:r>
              <a:rPr lang="en-US" i="1" dirty="0"/>
              <a:t>[insert contact information]</a:t>
            </a:r>
          </a:p>
        </p:txBody>
      </p:sp>
      <p:pic>
        <p:nvPicPr>
          <p:cNvPr id="6" name="slide3.png" descr="/Users/wendy/Desktop/PHCC Workforce  PPT/slide3.png"/>
          <p:cNvPicPr>
            <a:picLocks noChangeAspect="1"/>
          </p:cNvPicPr>
          <p:nvPr/>
        </p:nvPicPr>
        <p:blipFill>
          <a:blip r:embed="rId4" r:link="rId5"/>
          <a:stretch>
            <a:fillRect/>
          </a:stretch>
        </p:blipFill>
        <p:spPr>
          <a:xfrm>
            <a:off x="3351276" y="547672"/>
            <a:ext cx="2441448" cy="2365248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9C75F136-6BC7-494F-A5EB-2358919F50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26130" y="4923963"/>
            <a:ext cx="1890683" cy="164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268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HCC Workforce PPT Title slide.jpg" descr="/Users/wendy/Desktop/PHCC Workforce  PPT/PHCC Workforce PPT Title slide.jpg"/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-7112" y="-9913"/>
            <a:ext cx="9151112" cy="68679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64585"/>
            <a:ext cx="7772400" cy="1470025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sz="6000" dirty="0"/>
              <a:t>Check Out </a:t>
            </a:r>
            <a:br>
              <a:rPr lang="en-US" sz="6000" dirty="0"/>
            </a:br>
            <a:r>
              <a:rPr lang="en-US" sz="6000" dirty="0"/>
              <a:t>Today’s Plumbing &amp; HVAC </a:t>
            </a:r>
            <a:br>
              <a:rPr lang="en-US" sz="6000" dirty="0"/>
            </a:br>
            <a:r>
              <a:rPr lang="en-US" sz="6000" dirty="0"/>
              <a:t>Careers</a:t>
            </a:r>
            <a:br>
              <a:rPr lang="en-US" sz="6000" dirty="0"/>
            </a:b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92609"/>
            <a:ext cx="6400800" cy="1084002"/>
          </a:xfrm>
        </p:spPr>
        <p:txBody>
          <a:bodyPr/>
          <a:lstStyle/>
          <a:p>
            <a:r>
              <a:rPr lang="en-US" dirty="0"/>
              <a:t>Check Out Today’s Plumbing and HVAC Careers</a:t>
            </a:r>
          </a:p>
        </p:txBody>
      </p:sp>
      <p:pic>
        <p:nvPicPr>
          <p:cNvPr id="8" name="slide3.png" descr="/Users/wendy/Desktop/PHCC Workforce  PPT/slide3.png"/>
          <p:cNvPicPr>
            <a:picLocks noChangeAspect="1"/>
          </p:cNvPicPr>
          <p:nvPr/>
        </p:nvPicPr>
        <p:blipFill>
          <a:blip r:embed="rId4" r:link="rId5"/>
          <a:stretch>
            <a:fillRect/>
          </a:stretch>
        </p:blipFill>
        <p:spPr>
          <a:xfrm>
            <a:off x="3351276" y="637032"/>
            <a:ext cx="2441448" cy="2365248"/>
          </a:xfrm>
          <a:prstGeom prst="rect">
            <a:avLst/>
          </a:prstGeom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B4D19786-66FA-984C-8D3C-84B0D1FC03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26130" y="4923963"/>
            <a:ext cx="1890683" cy="164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438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7454" y="526472"/>
            <a:ext cx="6539345" cy="1073728"/>
          </a:xfrm>
        </p:spPr>
        <p:txBody>
          <a:bodyPr>
            <a:noAutofit/>
          </a:bodyPr>
          <a:lstStyle/>
          <a:p>
            <a:pPr algn="l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20472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/>
              <a:t>The great pay </a:t>
            </a:r>
            <a:br>
              <a:rPr lang="en-US" sz="7200" dirty="0"/>
            </a:br>
            <a:r>
              <a:rPr lang="en-US" sz="7200" dirty="0"/>
              <a:t>and benefits will surprise you!</a:t>
            </a:r>
          </a:p>
        </p:txBody>
      </p:sp>
      <p:pic>
        <p:nvPicPr>
          <p:cNvPr id="4" name="slide13.png" descr="/Users/wendy/Desktop/PHCC Workforce  PPT/slide13.png"/>
          <p:cNvPicPr>
            <a:picLocks noChangeAspect="1"/>
          </p:cNvPicPr>
          <p:nvPr/>
        </p:nvPicPr>
        <p:blipFill>
          <a:blip r:embed="rId3" r:link="rId4"/>
          <a:stretch>
            <a:fillRect/>
          </a:stretch>
        </p:blipFill>
        <p:spPr>
          <a:xfrm>
            <a:off x="-338836" y="-29464"/>
            <a:ext cx="2770632" cy="2234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023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8734" y="465512"/>
            <a:ext cx="6539345" cy="1073728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Great Pay + Benefits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1570042"/>
              </p:ext>
            </p:extLst>
          </p:nvPr>
        </p:nvGraphicFramePr>
        <p:xfrm>
          <a:off x="0" y="1839891"/>
          <a:ext cx="9144000" cy="46686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slide4.png" descr="/Users/wendy/Desktop/PHCC Workforce  PPT/slide4.png"/>
          <p:cNvPicPr>
            <a:picLocks noChangeAspect="1"/>
          </p:cNvPicPr>
          <p:nvPr/>
        </p:nvPicPr>
        <p:blipFill>
          <a:blip r:embed="rId3" r:link="rId4"/>
          <a:stretch>
            <a:fillRect/>
          </a:stretch>
        </p:blipFill>
        <p:spPr>
          <a:xfrm>
            <a:off x="-331724" y="-40640"/>
            <a:ext cx="2837688" cy="2234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337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414" y="435032"/>
            <a:ext cx="6539345" cy="1073728"/>
          </a:xfrm>
        </p:spPr>
        <p:txBody>
          <a:bodyPr>
            <a:noAutofit/>
          </a:bodyPr>
          <a:lstStyle/>
          <a:p>
            <a:pPr algn="l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34439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/>
              <a:t>The technology </a:t>
            </a:r>
            <a:br>
              <a:rPr lang="en-US" sz="7200" dirty="0"/>
            </a:br>
            <a:r>
              <a:rPr lang="en-US" sz="7200" dirty="0"/>
              <a:t>will surprise you!</a:t>
            </a:r>
          </a:p>
        </p:txBody>
      </p:sp>
      <p:pic>
        <p:nvPicPr>
          <p:cNvPr id="4" name="slide5.png" descr="/Users/wendy/Desktop/PHCC Workforce  PPT/slide5.png"/>
          <p:cNvPicPr>
            <a:picLocks noChangeAspect="1"/>
          </p:cNvPicPr>
          <p:nvPr/>
        </p:nvPicPr>
        <p:blipFill>
          <a:blip r:embed="rId3" r:link="rId4"/>
          <a:stretch>
            <a:fillRect/>
          </a:stretch>
        </p:blipFill>
        <p:spPr>
          <a:xfrm>
            <a:off x="0" y="-335280"/>
            <a:ext cx="2249424" cy="283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580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8770" y="495992"/>
            <a:ext cx="6580909" cy="1008641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High Tech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964604"/>
            <a:ext cx="4040188" cy="639762"/>
          </a:xfrm>
        </p:spPr>
        <p:txBody>
          <a:bodyPr/>
          <a:lstStyle/>
          <a:p>
            <a:r>
              <a:rPr lang="en-US" dirty="0"/>
              <a:t>Plumbing STEM Skills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06492506"/>
              </p:ext>
            </p:extLst>
          </p:nvPr>
        </p:nvGraphicFramePr>
        <p:xfrm>
          <a:off x="457200" y="2605088"/>
          <a:ext cx="4040188" cy="3951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4" y="1964604"/>
            <a:ext cx="4041775" cy="639762"/>
          </a:xfrm>
        </p:spPr>
        <p:txBody>
          <a:bodyPr/>
          <a:lstStyle/>
          <a:p>
            <a:r>
              <a:rPr lang="en-US" dirty="0"/>
              <a:t>HVAC STEM Skills</a:t>
            </a:r>
          </a:p>
        </p:txBody>
      </p:sp>
      <p:graphicFrame>
        <p:nvGraphicFramePr>
          <p:cNvPr id="8" name="Content Placeholder 6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11270985"/>
              </p:ext>
            </p:extLst>
          </p:nvPr>
        </p:nvGraphicFramePr>
        <p:xfrm>
          <a:off x="4645025" y="2605088"/>
          <a:ext cx="4041775" cy="3951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9" name="slide6.png" descr="/Users/wendy/Desktop/PHCC Workforce  PPT/slide6.png"/>
          <p:cNvPicPr>
            <a:picLocks noChangeAspect="1"/>
          </p:cNvPicPr>
          <p:nvPr/>
        </p:nvPicPr>
        <p:blipFill>
          <a:blip r:embed="rId12" r:link="rId13"/>
          <a:stretch>
            <a:fillRect/>
          </a:stretch>
        </p:blipFill>
        <p:spPr>
          <a:xfrm>
            <a:off x="-808228" y="-256032"/>
            <a:ext cx="3404616" cy="245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505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9214" y="455352"/>
            <a:ext cx="6539345" cy="1073728"/>
          </a:xfrm>
        </p:spPr>
        <p:txBody>
          <a:bodyPr>
            <a:noAutofit/>
          </a:bodyPr>
          <a:lstStyle/>
          <a:p>
            <a:pPr algn="l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70480"/>
            <a:ext cx="8229600" cy="35556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/>
              <a:t>Surprise! YOU are </a:t>
            </a:r>
            <a:br>
              <a:rPr lang="en-US" sz="7200" dirty="0"/>
            </a:br>
            <a:r>
              <a:rPr lang="en-US" sz="7200" dirty="0"/>
              <a:t>in demand!</a:t>
            </a:r>
          </a:p>
        </p:txBody>
      </p:sp>
      <p:pic>
        <p:nvPicPr>
          <p:cNvPr id="4" name="slide7.png" descr="/Users/wendy/Desktop/PHCC Workforce  PPT/slide7.png"/>
          <p:cNvPicPr>
            <a:picLocks noChangeAspect="1"/>
          </p:cNvPicPr>
          <p:nvPr/>
        </p:nvPicPr>
        <p:blipFill>
          <a:blip r:embed="rId3" r:link="rId4"/>
          <a:stretch>
            <a:fillRect/>
          </a:stretch>
        </p:blipFill>
        <p:spPr>
          <a:xfrm>
            <a:off x="-447040" y="0"/>
            <a:ext cx="2865120" cy="2234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054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2144" y="606829"/>
            <a:ext cx="6567055" cy="780328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High Demand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05891"/>
            <a:ext cx="8229600" cy="4020272"/>
          </a:xfrm>
        </p:spPr>
        <p:txBody>
          <a:bodyPr/>
          <a:lstStyle/>
          <a:p>
            <a:r>
              <a:rPr lang="en-US" dirty="0"/>
              <a:t>The plumbing-heating-cooling industry will need </a:t>
            </a:r>
            <a:r>
              <a:rPr lang="en-US" u="sng" dirty="0"/>
              <a:t>114,500 new workers by 2028, a 13% increase.</a:t>
            </a:r>
          </a:p>
          <a:p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707462488"/>
              </p:ext>
            </p:extLst>
          </p:nvPr>
        </p:nvGraphicFramePr>
        <p:xfrm>
          <a:off x="2590801" y="3546765"/>
          <a:ext cx="4382314" cy="29215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slide8.png" descr="/Users/wendy/Desktop/PHCC Workforce  PPT/slide8.png"/>
          <p:cNvPicPr>
            <a:picLocks noChangeAspect="1"/>
          </p:cNvPicPr>
          <p:nvPr/>
        </p:nvPicPr>
        <p:blipFill>
          <a:blip r:embed="rId3" r:link="rId4"/>
          <a:stretch>
            <a:fillRect/>
          </a:stretch>
        </p:blipFill>
        <p:spPr>
          <a:xfrm>
            <a:off x="0" y="0"/>
            <a:ext cx="2862072" cy="2234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864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1117</TotalTime>
  <Words>488</Words>
  <Application>Microsoft Macintosh PowerPoint</Application>
  <PresentationFormat>On-screen Show (4:3)</PresentationFormat>
  <Paragraphs>125</Paragraphs>
  <Slides>20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What’s after High School?</vt:lpstr>
      <vt:lpstr>PowerPoint Presentation</vt:lpstr>
      <vt:lpstr>   Check Out  Today’s Plumbing &amp; HVAC  Careers </vt:lpstr>
      <vt:lpstr>PowerPoint Presentation</vt:lpstr>
      <vt:lpstr>Great Pay + Benefits</vt:lpstr>
      <vt:lpstr>PowerPoint Presentation</vt:lpstr>
      <vt:lpstr>High Tech </vt:lpstr>
      <vt:lpstr>PowerPoint Presentation</vt:lpstr>
      <vt:lpstr>High Demand</vt:lpstr>
      <vt:lpstr>PowerPoint Presentation</vt:lpstr>
      <vt:lpstr>Career Advancement</vt:lpstr>
      <vt:lpstr>PowerPoint Presentation</vt:lpstr>
      <vt:lpstr>Secure Future</vt:lpstr>
      <vt:lpstr>PowerPoint Presentation</vt:lpstr>
      <vt:lpstr>Highly Skilled</vt:lpstr>
      <vt:lpstr>PowerPoint Presentation</vt:lpstr>
      <vt:lpstr>How Do I Get Started?</vt:lpstr>
      <vt:lpstr>PowerPoint Presentation</vt:lpstr>
      <vt:lpstr>Why You’ll Love this Career</vt:lpstr>
      <vt:lpstr> Questions? </vt:lpstr>
    </vt:vector>
  </TitlesOfParts>
  <Company>DesignBox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Wendy Brewer</dc:creator>
  <cp:lastModifiedBy>Jade Forde</cp:lastModifiedBy>
  <cp:revision>77</cp:revision>
  <cp:lastPrinted>2016-02-23T20:04:57Z</cp:lastPrinted>
  <dcterms:created xsi:type="dcterms:W3CDTF">2016-02-26T21:19:56Z</dcterms:created>
  <dcterms:modified xsi:type="dcterms:W3CDTF">2020-09-03T18:59:20Z</dcterms:modified>
</cp:coreProperties>
</file>